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diagrams/data1.xml" ContentType="application/vnd.openxmlformats-officedocument.drawingml.diagramData+xml"/>
  <Override PartName="/ppt/presentation.xml" ContentType="application/vnd.openxmlformats-officedocument.presentationml.presentation.main+xml"/>
  <Override PartName="/ppt/slides/slide6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5.xml" ContentType="application/vnd.openxmlformats-officedocument.presentationml.slide+xml"/>
  <Override PartName="/ppt/slides/slide13.xml" ContentType="application/vnd.openxmlformats-officedocument.presentationml.slide+xml"/>
  <Override PartName="/ppt/slides/slide15.xml" ContentType="application/vnd.openxmlformats-officedocument.presentationml.slide+xml"/>
  <Override PartName="/ppt/slides/slide1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notesSlides/notesSlide14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12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4.xml" ContentType="application/vnd.openxmlformats-officedocument.presentationml.notesSlid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5.xml" ContentType="application/vnd.openxmlformats-officedocument.presentationml.notesSlide+xml"/>
  <Override PartName="/ppt/slideLayouts/slideLayout7.xml" ContentType="application/vnd.openxmlformats-officedocument.presentationml.slideLayout+xml"/>
  <Override PartName="/ppt/slideLayouts/slideLayout5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Slides/notesSlide8.xml" ContentType="application/vnd.openxmlformats-officedocument.presentationml.notesSlide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notesSlides/notesSlide7.xml" ContentType="application/vnd.openxmlformats-officedocument.presentationml.notesSlide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theme/theme1.xml" ContentType="application/vnd.openxmlformats-officedocument.theme+xml"/>
  <Override PartName="/ppt/theme/theme2.xml" ContentType="application/vnd.openxmlformats-officedocument.theme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diagrams/quickStyle1.xml" ContentType="application/vnd.openxmlformats-officedocument.drawingml.diagramStyle+xml"/>
  <Override PartName="/ppt/diagrams/layout1.xml" ContentType="application/vnd.openxmlformats-officedocument.drawingml.diagramLayout+xml"/>
  <Override PartName="/ppt/diagrams/drawing1.xml" ContentType="application/vnd.ms-office.drawingml.diagramDrawing+xml"/>
  <Override PartName="/ppt/diagrams/colors1.xml" ContentType="application/vnd.openxmlformats-officedocument.drawingml.diagramColor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58" r:id="rId2"/>
    <p:sldId id="275" r:id="rId3"/>
    <p:sldId id="278" r:id="rId4"/>
    <p:sldId id="288" r:id="rId5"/>
    <p:sldId id="279" r:id="rId6"/>
    <p:sldId id="280" r:id="rId7"/>
    <p:sldId id="269" r:id="rId8"/>
    <p:sldId id="281" r:id="rId9"/>
    <p:sldId id="287" r:id="rId10"/>
    <p:sldId id="289" r:id="rId11"/>
    <p:sldId id="284" r:id="rId12"/>
    <p:sldId id="285" r:id="rId13"/>
    <p:sldId id="286" r:id="rId14"/>
    <p:sldId id="291" r:id="rId15"/>
    <p:sldId id="283" r:id="rId16"/>
  </p:sldIdLst>
  <p:sldSz cx="12192000" cy="6858000"/>
  <p:notesSz cx="6858000" cy="9144000"/>
  <p:defaultTextStyle>
    <a:defPPr rtl="0"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D367"/>
    <a:srgbClr val="DBEEC4"/>
    <a:srgbClr val="2199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6" autoAdjust="0"/>
    <p:restoredTop sz="95294" autoAdjust="0"/>
  </p:normalViewPr>
  <p:slideViewPr>
    <p:cSldViewPr snapToGrid="0">
      <p:cViewPr varScale="1">
        <p:scale>
          <a:sx n="44" d="100"/>
          <a:sy n="44" d="100"/>
        </p:scale>
        <p:origin x="92" y="880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3633CBA-2502-434A-928C-6EC6967F259D}" type="doc">
      <dgm:prSet loTypeId="urn:microsoft.com/office/officeart/2005/8/layout/cycle2" loCatId="cycle" qsTypeId="urn:microsoft.com/office/officeart/2005/8/quickstyle/simple1" qsCatId="simple" csTypeId="urn:microsoft.com/office/officeart/2005/8/colors/accent1_1" csCatId="accent1" phldr="1"/>
      <dgm:spPr/>
      <dgm:t>
        <a:bodyPr rtlCol="0"/>
        <a:lstStyle/>
        <a:p>
          <a:pPr rtl="0"/>
          <a:endParaRPr lang="en-US"/>
        </a:p>
      </dgm:t>
    </dgm:pt>
    <dgm:pt modelId="{012EDDC6-207F-4EE3-9DEB-146599520561}">
      <dgm:prSet phldrT="[Text]"/>
      <dgm:spPr/>
      <dgm:t>
        <a:bodyPr rtlCol="0"/>
        <a:lstStyle/>
        <a:p>
          <a:pPr rtl="0"/>
          <a:r>
            <a:rPr lang="es-ES" noProof="0" dirty="0" smtClean="0"/>
            <a:t>Identificación y Conocimiento del Riesgo de Desastres</a:t>
          </a:r>
          <a:endParaRPr lang="es-ES" noProof="0" dirty="0"/>
        </a:p>
      </dgm:t>
      <dgm:extLst>
        <a:ext uri="{E40237B7-FDA0-4F09-8148-C483321AD2D9}">
          <dgm14:cNvPr xmlns:dgm14="http://schemas.microsoft.com/office/drawing/2010/diagram" id="0" name="" title="Step 1 title"/>
        </a:ext>
      </dgm:extLst>
    </dgm:pt>
    <dgm:pt modelId="{1850CBD5-1A99-4F4F-897C-451AA66F1516}" type="parTrans" cxnId="{A9676025-22BC-4F10-8860-B270A6112553}">
      <dgm:prSet/>
      <dgm:spPr/>
      <dgm:t>
        <a:bodyPr rtlCol="0"/>
        <a:lstStyle/>
        <a:p>
          <a:pPr rtl="0"/>
          <a:endParaRPr lang="en-US"/>
        </a:p>
      </dgm:t>
    </dgm:pt>
    <dgm:pt modelId="{7985EE53-BD3D-4DB3-B5BD-6B9FFA75B9E6}" type="sibTrans" cxnId="{A9676025-22BC-4F10-8860-B270A6112553}">
      <dgm:prSet/>
      <dgm:spPr/>
      <dgm:t>
        <a:bodyPr rtlCol="0"/>
        <a:lstStyle/>
        <a:p>
          <a:pPr rtl="0"/>
          <a:endParaRPr lang="es-ES" noProof="0" dirty="0"/>
        </a:p>
      </dgm:t>
      <dgm:extLst>
        <a:ext uri="{E40237B7-FDA0-4F09-8148-C483321AD2D9}">
          <dgm14:cNvPr xmlns:dgm14="http://schemas.microsoft.com/office/drawing/2010/diagram" id="0" name="" title="Arrow between Step 1 and Step 2"/>
        </a:ext>
      </dgm:extLst>
    </dgm:pt>
    <dgm:pt modelId="{9131EDB8-27A6-42FD-A541-052EFC01D4C6}">
      <dgm:prSet phldrT="[Text]"/>
      <dgm:spPr/>
      <dgm:t>
        <a:bodyPr/>
        <a:lstStyle/>
        <a:p>
          <a:pPr rtl="0"/>
          <a:r>
            <a:rPr lang="es-ES" noProof="0" dirty="0" smtClean="0"/>
            <a:t>Atención de Desastres y/o Emergencias - </a:t>
          </a:r>
          <a:r>
            <a:rPr lang="es-ES" b="1" noProof="0" dirty="0" smtClean="0"/>
            <a:t>ADE</a:t>
          </a:r>
          <a:endParaRPr lang="es-ES" b="1" noProof="0" dirty="0"/>
        </a:p>
      </dgm:t>
      <dgm:extLst>
        <a:ext uri="{E40237B7-FDA0-4F09-8148-C483321AD2D9}">
          <dgm14:cNvPr xmlns:dgm14="http://schemas.microsoft.com/office/drawing/2010/diagram" id="0" name="" title="Step 4 title"/>
        </a:ext>
      </dgm:extLst>
    </dgm:pt>
    <dgm:pt modelId="{6EC3601D-D6CE-49D7-9229-0442323129DA}" type="parTrans" cxnId="{198EE807-14A4-40FA-B030-5F9F79A9713E}">
      <dgm:prSet/>
      <dgm:spPr/>
      <dgm:t>
        <a:bodyPr rtlCol="0"/>
        <a:lstStyle/>
        <a:p>
          <a:pPr rtl="0"/>
          <a:endParaRPr lang="en-US"/>
        </a:p>
      </dgm:t>
    </dgm:pt>
    <dgm:pt modelId="{13A2EB04-B868-427A-B17F-16729BFA55DA}" type="sibTrans" cxnId="{198EE807-14A4-40FA-B030-5F9F79A9713E}">
      <dgm:prSet/>
      <dgm:spPr/>
      <dgm:t>
        <a:bodyPr rtlCol="0"/>
        <a:lstStyle/>
        <a:p>
          <a:pPr rtl="0"/>
          <a:endParaRPr lang="es-ES" noProof="0" dirty="0"/>
        </a:p>
      </dgm:t>
      <dgm:extLst>
        <a:ext uri="{E40237B7-FDA0-4F09-8148-C483321AD2D9}">
          <dgm14:cNvPr xmlns:dgm14="http://schemas.microsoft.com/office/drawing/2010/diagram" id="0" name="" title="Arrow between Step 4 and Step 5"/>
        </a:ext>
      </dgm:extLst>
    </dgm:pt>
    <dgm:pt modelId="{23116FF9-AEB9-43F5-882D-9ECB1FD5DE18}">
      <dgm:prSet phldrT="[Text]"/>
      <dgm:spPr/>
      <dgm:t>
        <a:bodyPr rtlCol="0"/>
        <a:lstStyle/>
        <a:p>
          <a:pPr rtl="0"/>
          <a:r>
            <a:rPr lang="es-ES" noProof="0" dirty="0" smtClean="0"/>
            <a:t>Protección  Financiera para la GRD</a:t>
          </a:r>
          <a:endParaRPr lang="es-ES" noProof="0" dirty="0"/>
        </a:p>
      </dgm:t>
      <dgm:extLst>
        <a:ext uri="{E40237B7-FDA0-4F09-8148-C483321AD2D9}">
          <dgm14:cNvPr xmlns:dgm14="http://schemas.microsoft.com/office/drawing/2010/diagram" id="0" name="" title="Step 5 title"/>
        </a:ext>
      </dgm:extLst>
    </dgm:pt>
    <dgm:pt modelId="{86229775-B50F-4220-B88B-07C4BA05CEAC}" type="parTrans" cxnId="{97323DE5-E2BF-422D-8188-D2445F20223B}">
      <dgm:prSet/>
      <dgm:spPr/>
      <dgm:t>
        <a:bodyPr rtlCol="0"/>
        <a:lstStyle/>
        <a:p>
          <a:pPr rtl="0"/>
          <a:endParaRPr lang="en-US"/>
        </a:p>
      </dgm:t>
    </dgm:pt>
    <dgm:pt modelId="{BEE765C7-6165-4808-9B3B-A6627557B77F}" type="sibTrans" cxnId="{97323DE5-E2BF-422D-8188-D2445F20223B}">
      <dgm:prSet/>
      <dgm:spPr/>
      <dgm:t>
        <a:bodyPr rtlCol="0"/>
        <a:lstStyle/>
        <a:p>
          <a:pPr rtl="0"/>
          <a:endParaRPr lang="es-ES" noProof="0" dirty="0"/>
        </a:p>
      </dgm:t>
      <dgm:extLst>
        <a:ext uri="{E40237B7-FDA0-4F09-8148-C483321AD2D9}">
          <dgm14:cNvPr xmlns:dgm14="http://schemas.microsoft.com/office/drawing/2010/diagram" id="0" name="" title="Arrow between Step 5 and Step 1"/>
        </a:ext>
      </dgm:extLst>
    </dgm:pt>
    <dgm:pt modelId="{DA2EE66E-1894-4E15-A659-CCDCFE4DAD65}">
      <dgm:prSet phldrT="[Text]"/>
      <dgm:spPr/>
      <dgm:t>
        <a:bodyPr rtlCol="0"/>
        <a:lstStyle/>
        <a:p>
          <a:pPr rtl="0"/>
          <a:r>
            <a:rPr lang="es-ES" noProof="0" dirty="0" smtClean="0"/>
            <a:t>Reducción de Riesgo de Desastres - </a:t>
          </a:r>
          <a:r>
            <a:rPr lang="es-ES" b="1" noProof="0" dirty="0" smtClean="0"/>
            <a:t>RRD</a:t>
          </a:r>
          <a:endParaRPr lang="es-ES" b="1" noProof="0" dirty="0"/>
        </a:p>
      </dgm:t>
      <dgm:extLst>
        <a:ext uri="{E40237B7-FDA0-4F09-8148-C483321AD2D9}">
          <dgm14:cNvPr xmlns:dgm14="http://schemas.microsoft.com/office/drawing/2010/diagram" id="0" name="" title="Step 2 title"/>
        </a:ext>
      </dgm:extLst>
    </dgm:pt>
    <dgm:pt modelId="{21005F9D-878A-4CC9-A13A-8A9C577A9239}" type="parTrans" cxnId="{64DAF508-E1BA-4EDC-A97D-EE1A011CB9E0}">
      <dgm:prSet/>
      <dgm:spPr/>
      <dgm:t>
        <a:bodyPr rtlCol="0"/>
        <a:lstStyle/>
        <a:p>
          <a:pPr rtl="0"/>
          <a:endParaRPr lang="en-US"/>
        </a:p>
      </dgm:t>
    </dgm:pt>
    <dgm:pt modelId="{612BA10D-4F4F-4BF6-9059-06A94BDAF34E}" type="sibTrans" cxnId="{64DAF508-E1BA-4EDC-A97D-EE1A011CB9E0}">
      <dgm:prSet/>
      <dgm:spPr/>
      <dgm:t>
        <a:bodyPr rtlCol="0"/>
        <a:lstStyle/>
        <a:p>
          <a:pPr rtl="0"/>
          <a:endParaRPr lang="es-ES" noProof="0" dirty="0"/>
        </a:p>
      </dgm:t>
      <dgm:extLst>
        <a:ext uri="{E40237B7-FDA0-4F09-8148-C483321AD2D9}">
          <dgm14:cNvPr xmlns:dgm14="http://schemas.microsoft.com/office/drawing/2010/diagram" id="0" name="" title="Arrow between Step 2 and Step 3"/>
        </a:ext>
      </dgm:extLst>
    </dgm:pt>
    <dgm:pt modelId="{EA3ADED0-C9AD-4C17-98CE-D872DACD90E8}" type="pres">
      <dgm:prSet presAssocID="{13633CBA-2502-434A-928C-6EC6967F259D}" presName="cycle" presStyleCnt="0">
        <dgm:presLayoutVars>
          <dgm:dir/>
          <dgm:resizeHandles val="exact"/>
        </dgm:presLayoutVars>
      </dgm:prSet>
      <dgm:spPr/>
      <dgm:t>
        <a:bodyPr rtlCol="0"/>
        <a:lstStyle/>
        <a:p>
          <a:pPr rtl="0"/>
          <a:endParaRPr lang="en-US"/>
        </a:p>
      </dgm:t>
    </dgm:pt>
    <dgm:pt modelId="{558890D5-4F42-4C33-B381-CD393B37A1FF}" type="pres">
      <dgm:prSet presAssocID="{012EDDC6-207F-4EE3-9DEB-146599520561}" presName="node" presStyleLbl="node1" presStyleIdx="0" presStyleCnt="4">
        <dgm:presLayoutVars>
          <dgm:bulletEnabled val="1"/>
        </dgm:presLayoutVars>
      </dgm:prSet>
      <dgm:spPr/>
      <dgm:t>
        <a:bodyPr rtlCol="0"/>
        <a:lstStyle/>
        <a:p>
          <a:pPr rtl="0"/>
          <a:endParaRPr lang="en-US"/>
        </a:p>
      </dgm:t>
    </dgm:pt>
    <dgm:pt modelId="{973C755A-5077-47FB-BDC0-FF7A84FD3F26}" type="pres">
      <dgm:prSet presAssocID="{7985EE53-BD3D-4DB3-B5BD-6B9FFA75B9E6}" presName="sibTrans" presStyleLbl="sibTrans2D1" presStyleIdx="0" presStyleCnt="4"/>
      <dgm:spPr/>
      <dgm:t>
        <a:bodyPr rtlCol="0"/>
        <a:lstStyle/>
        <a:p>
          <a:pPr rtl="0"/>
          <a:endParaRPr lang="en-US"/>
        </a:p>
      </dgm:t>
    </dgm:pt>
    <dgm:pt modelId="{746707A3-847D-4DEF-8437-C19565999197}" type="pres">
      <dgm:prSet presAssocID="{7985EE53-BD3D-4DB3-B5BD-6B9FFA75B9E6}" presName="connectorText" presStyleLbl="sibTrans2D1" presStyleIdx="0" presStyleCnt="4"/>
      <dgm:spPr/>
      <dgm:t>
        <a:bodyPr rtlCol="0"/>
        <a:lstStyle/>
        <a:p>
          <a:pPr rtl="0"/>
          <a:endParaRPr lang="en-US"/>
        </a:p>
      </dgm:t>
    </dgm:pt>
    <dgm:pt modelId="{7C5A343C-E262-450D-959C-A644EA0CABBE}" type="pres">
      <dgm:prSet presAssocID="{DA2EE66E-1894-4E15-A659-CCDCFE4DAD65}" presName="node" presStyleLbl="node1" presStyleIdx="1" presStyleCnt="4" custRadScaleRad="99988">
        <dgm:presLayoutVars>
          <dgm:bulletEnabled val="1"/>
        </dgm:presLayoutVars>
      </dgm:prSet>
      <dgm:spPr/>
      <dgm:t>
        <a:bodyPr rtlCol="0"/>
        <a:lstStyle/>
        <a:p>
          <a:pPr rtl="0"/>
          <a:endParaRPr lang="en-US"/>
        </a:p>
      </dgm:t>
    </dgm:pt>
    <dgm:pt modelId="{719BC63E-F731-4648-BC28-EDC25FC57AA9}" type="pres">
      <dgm:prSet presAssocID="{612BA10D-4F4F-4BF6-9059-06A94BDAF34E}" presName="sibTrans" presStyleLbl="sibTrans2D1" presStyleIdx="1" presStyleCnt="4"/>
      <dgm:spPr/>
      <dgm:t>
        <a:bodyPr rtlCol="0"/>
        <a:lstStyle/>
        <a:p>
          <a:pPr rtl="0"/>
          <a:endParaRPr lang="en-US"/>
        </a:p>
      </dgm:t>
    </dgm:pt>
    <dgm:pt modelId="{018B9E75-742E-4303-A16C-8A821310EF15}" type="pres">
      <dgm:prSet presAssocID="{612BA10D-4F4F-4BF6-9059-06A94BDAF34E}" presName="connectorText" presStyleLbl="sibTrans2D1" presStyleIdx="1" presStyleCnt="4"/>
      <dgm:spPr/>
      <dgm:t>
        <a:bodyPr rtlCol="0"/>
        <a:lstStyle/>
        <a:p>
          <a:pPr rtl="0"/>
          <a:endParaRPr lang="en-US"/>
        </a:p>
      </dgm:t>
    </dgm:pt>
    <dgm:pt modelId="{28372633-A8CE-4898-AF86-305447452F30}" type="pres">
      <dgm:prSet presAssocID="{9131EDB8-27A6-42FD-A541-052EFC01D4C6}" presName="node" presStyleLbl="node1" presStyleIdx="2" presStyleCnt="4" custRadScaleRad="100366" custRadScaleInc="-914">
        <dgm:presLayoutVars>
          <dgm:bulletEnabled val="1"/>
        </dgm:presLayoutVars>
      </dgm:prSet>
      <dgm:spPr/>
      <dgm:t>
        <a:bodyPr rtlCol="0"/>
        <a:lstStyle/>
        <a:p>
          <a:pPr rtl="0"/>
          <a:endParaRPr lang="en-US"/>
        </a:p>
      </dgm:t>
    </dgm:pt>
    <dgm:pt modelId="{3BFA7701-5D17-48E5-8EAF-0CE4B894FCD8}" type="pres">
      <dgm:prSet presAssocID="{13A2EB04-B868-427A-B17F-16729BFA55DA}" presName="sibTrans" presStyleLbl="sibTrans2D1" presStyleIdx="2" presStyleCnt="4"/>
      <dgm:spPr/>
      <dgm:t>
        <a:bodyPr rtlCol="0"/>
        <a:lstStyle/>
        <a:p>
          <a:pPr rtl="0"/>
          <a:endParaRPr lang="en-US"/>
        </a:p>
      </dgm:t>
    </dgm:pt>
    <dgm:pt modelId="{2F68EEE9-28D4-49EC-A4B1-C191492E34F2}" type="pres">
      <dgm:prSet presAssocID="{13A2EB04-B868-427A-B17F-16729BFA55DA}" presName="connectorText" presStyleLbl="sibTrans2D1" presStyleIdx="2" presStyleCnt="4"/>
      <dgm:spPr/>
      <dgm:t>
        <a:bodyPr rtlCol="0"/>
        <a:lstStyle/>
        <a:p>
          <a:pPr rtl="0"/>
          <a:endParaRPr lang="en-US"/>
        </a:p>
      </dgm:t>
    </dgm:pt>
    <dgm:pt modelId="{4DD53E4A-81C3-4CAD-B31F-4C20BA5CFCD7}" type="pres">
      <dgm:prSet presAssocID="{23116FF9-AEB9-43F5-882D-9ECB1FD5DE18}" presName="node" presStyleLbl="node1" presStyleIdx="3" presStyleCnt="4">
        <dgm:presLayoutVars>
          <dgm:bulletEnabled val="1"/>
        </dgm:presLayoutVars>
      </dgm:prSet>
      <dgm:spPr/>
      <dgm:t>
        <a:bodyPr rtlCol="0"/>
        <a:lstStyle/>
        <a:p>
          <a:pPr rtl="0"/>
          <a:endParaRPr lang="en-US"/>
        </a:p>
      </dgm:t>
    </dgm:pt>
    <dgm:pt modelId="{670EC530-2BF9-418C-9EBE-CFD33FE15D7D}" type="pres">
      <dgm:prSet presAssocID="{BEE765C7-6165-4808-9B3B-A6627557B77F}" presName="sibTrans" presStyleLbl="sibTrans2D1" presStyleIdx="3" presStyleCnt="4"/>
      <dgm:spPr/>
      <dgm:t>
        <a:bodyPr rtlCol="0"/>
        <a:lstStyle/>
        <a:p>
          <a:pPr rtl="0"/>
          <a:endParaRPr lang="en-US"/>
        </a:p>
      </dgm:t>
    </dgm:pt>
    <dgm:pt modelId="{75E8BE9C-270B-4810-939F-EB750969C50A}" type="pres">
      <dgm:prSet presAssocID="{BEE765C7-6165-4808-9B3B-A6627557B77F}" presName="connectorText" presStyleLbl="sibTrans2D1" presStyleIdx="3" presStyleCnt="4"/>
      <dgm:spPr/>
      <dgm:t>
        <a:bodyPr rtlCol="0"/>
        <a:lstStyle/>
        <a:p>
          <a:pPr rtl="0"/>
          <a:endParaRPr lang="en-US"/>
        </a:p>
      </dgm:t>
    </dgm:pt>
  </dgm:ptLst>
  <dgm:cxnLst>
    <dgm:cxn modelId="{178C50D8-77D8-41C7-84A7-20D85C0A1825}" type="presOf" srcId="{BEE765C7-6165-4808-9B3B-A6627557B77F}" destId="{670EC530-2BF9-418C-9EBE-CFD33FE15D7D}" srcOrd="0" destOrd="0" presId="urn:microsoft.com/office/officeart/2005/8/layout/cycle2"/>
    <dgm:cxn modelId="{97323DE5-E2BF-422D-8188-D2445F20223B}" srcId="{13633CBA-2502-434A-928C-6EC6967F259D}" destId="{23116FF9-AEB9-43F5-882D-9ECB1FD5DE18}" srcOrd="3" destOrd="0" parTransId="{86229775-B50F-4220-B88B-07C4BA05CEAC}" sibTransId="{BEE765C7-6165-4808-9B3B-A6627557B77F}"/>
    <dgm:cxn modelId="{22D86A64-D851-411D-98DD-66DB08D887DE}" type="presOf" srcId="{012EDDC6-207F-4EE3-9DEB-146599520561}" destId="{558890D5-4F42-4C33-B381-CD393B37A1FF}" srcOrd="0" destOrd="0" presId="urn:microsoft.com/office/officeart/2005/8/layout/cycle2"/>
    <dgm:cxn modelId="{2E4A0F44-C22C-4A79-B441-BE1F243004F3}" type="presOf" srcId="{612BA10D-4F4F-4BF6-9059-06A94BDAF34E}" destId="{719BC63E-F731-4648-BC28-EDC25FC57AA9}" srcOrd="0" destOrd="0" presId="urn:microsoft.com/office/officeart/2005/8/layout/cycle2"/>
    <dgm:cxn modelId="{E6D814D4-FE86-41BE-AC34-7861C8901BCD}" type="presOf" srcId="{13633CBA-2502-434A-928C-6EC6967F259D}" destId="{EA3ADED0-C9AD-4C17-98CE-D872DACD90E8}" srcOrd="0" destOrd="0" presId="urn:microsoft.com/office/officeart/2005/8/layout/cycle2"/>
    <dgm:cxn modelId="{70A15E49-F97C-4E32-8474-DA58034FE49C}" type="presOf" srcId="{7985EE53-BD3D-4DB3-B5BD-6B9FFA75B9E6}" destId="{746707A3-847D-4DEF-8437-C19565999197}" srcOrd="1" destOrd="0" presId="urn:microsoft.com/office/officeart/2005/8/layout/cycle2"/>
    <dgm:cxn modelId="{64DAF508-E1BA-4EDC-A97D-EE1A011CB9E0}" srcId="{13633CBA-2502-434A-928C-6EC6967F259D}" destId="{DA2EE66E-1894-4E15-A659-CCDCFE4DAD65}" srcOrd="1" destOrd="0" parTransId="{21005F9D-878A-4CC9-A13A-8A9C577A9239}" sibTransId="{612BA10D-4F4F-4BF6-9059-06A94BDAF34E}"/>
    <dgm:cxn modelId="{70E930A6-C827-4F72-B6F2-9BC8DC8AB8CD}" type="presOf" srcId="{23116FF9-AEB9-43F5-882D-9ECB1FD5DE18}" destId="{4DD53E4A-81C3-4CAD-B31F-4C20BA5CFCD7}" srcOrd="0" destOrd="0" presId="urn:microsoft.com/office/officeart/2005/8/layout/cycle2"/>
    <dgm:cxn modelId="{08C26720-4CBB-4226-9FAA-5FA72C464F41}" type="presOf" srcId="{612BA10D-4F4F-4BF6-9059-06A94BDAF34E}" destId="{018B9E75-742E-4303-A16C-8A821310EF15}" srcOrd="1" destOrd="0" presId="urn:microsoft.com/office/officeart/2005/8/layout/cycle2"/>
    <dgm:cxn modelId="{A9676025-22BC-4F10-8860-B270A6112553}" srcId="{13633CBA-2502-434A-928C-6EC6967F259D}" destId="{012EDDC6-207F-4EE3-9DEB-146599520561}" srcOrd="0" destOrd="0" parTransId="{1850CBD5-1A99-4F4F-897C-451AA66F1516}" sibTransId="{7985EE53-BD3D-4DB3-B5BD-6B9FFA75B9E6}"/>
    <dgm:cxn modelId="{66822E6F-E441-4678-A445-668144701D63}" type="presOf" srcId="{13A2EB04-B868-427A-B17F-16729BFA55DA}" destId="{2F68EEE9-28D4-49EC-A4B1-C191492E34F2}" srcOrd="1" destOrd="0" presId="urn:microsoft.com/office/officeart/2005/8/layout/cycle2"/>
    <dgm:cxn modelId="{6A3565DD-D04C-4E82-B5A0-4809B84DBC70}" type="presOf" srcId="{13A2EB04-B868-427A-B17F-16729BFA55DA}" destId="{3BFA7701-5D17-48E5-8EAF-0CE4B894FCD8}" srcOrd="0" destOrd="0" presId="urn:microsoft.com/office/officeart/2005/8/layout/cycle2"/>
    <dgm:cxn modelId="{3EDF7B8C-7598-4E0B-B3E9-3F82986F4CD4}" type="presOf" srcId="{9131EDB8-27A6-42FD-A541-052EFC01D4C6}" destId="{28372633-A8CE-4898-AF86-305447452F30}" srcOrd="0" destOrd="0" presId="urn:microsoft.com/office/officeart/2005/8/layout/cycle2"/>
    <dgm:cxn modelId="{142518E3-74EC-49D4-B3EA-D407F6E4F483}" type="presOf" srcId="{BEE765C7-6165-4808-9B3B-A6627557B77F}" destId="{75E8BE9C-270B-4810-939F-EB750969C50A}" srcOrd="1" destOrd="0" presId="urn:microsoft.com/office/officeart/2005/8/layout/cycle2"/>
    <dgm:cxn modelId="{54F8772A-7F81-4F90-B03D-21A18269F8D4}" type="presOf" srcId="{DA2EE66E-1894-4E15-A659-CCDCFE4DAD65}" destId="{7C5A343C-E262-450D-959C-A644EA0CABBE}" srcOrd="0" destOrd="0" presId="urn:microsoft.com/office/officeart/2005/8/layout/cycle2"/>
    <dgm:cxn modelId="{198EE807-14A4-40FA-B030-5F9F79A9713E}" srcId="{13633CBA-2502-434A-928C-6EC6967F259D}" destId="{9131EDB8-27A6-42FD-A541-052EFC01D4C6}" srcOrd="2" destOrd="0" parTransId="{6EC3601D-D6CE-49D7-9229-0442323129DA}" sibTransId="{13A2EB04-B868-427A-B17F-16729BFA55DA}"/>
    <dgm:cxn modelId="{6BAAF43C-7E5B-435B-A7D7-29098A98B81E}" type="presOf" srcId="{7985EE53-BD3D-4DB3-B5BD-6B9FFA75B9E6}" destId="{973C755A-5077-47FB-BDC0-FF7A84FD3F26}" srcOrd="0" destOrd="0" presId="urn:microsoft.com/office/officeart/2005/8/layout/cycle2"/>
    <dgm:cxn modelId="{DFA86892-7D69-4BFB-B34F-2C8C07271E8B}" type="presParOf" srcId="{EA3ADED0-C9AD-4C17-98CE-D872DACD90E8}" destId="{558890D5-4F42-4C33-B381-CD393B37A1FF}" srcOrd="0" destOrd="0" presId="urn:microsoft.com/office/officeart/2005/8/layout/cycle2"/>
    <dgm:cxn modelId="{7F9B98CF-1D17-4778-A91B-7B74EBAA0FA8}" type="presParOf" srcId="{EA3ADED0-C9AD-4C17-98CE-D872DACD90E8}" destId="{973C755A-5077-47FB-BDC0-FF7A84FD3F26}" srcOrd="1" destOrd="0" presId="urn:microsoft.com/office/officeart/2005/8/layout/cycle2"/>
    <dgm:cxn modelId="{58B0DBF7-4E3D-49F6-8D26-ACACE46843EA}" type="presParOf" srcId="{973C755A-5077-47FB-BDC0-FF7A84FD3F26}" destId="{746707A3-847D-4DEF-8437-C19565999197}" srcOrd="0" destOrd="0" presId="urn:microsoft.com/office/officeart/2005/8/layout/cycle2"/>
    <dgm:cxn modelId="{381EE5FA-8238-4893-AAE3-669FE20776B0}" type="presParOf" srcId="{EA3ADED0-C9AD-4C17-98CE-D872DACD90E8}" destId="{7C5A343C-E262-450D-959C-A644EA0CABBE}" srcOrd="2" destOrd="0" presId="urn:microsoft.com/office/officeart/2005/8/layout/cycle2"/>
    <dgm:cxn modelId="{516E789B-A1EF-4A99-AEAC-BA725AC33E92}" type="presParOf" srcId="{EA3ADED0-C9AD-4C17-98CE-D872DACD90E8}" destId="{719BC63E-F731-4648-BC28-EDC25FC57AA9}" srcOrd="3" destOrd="0" presId="urn:microsoft.com/office/officeart/2005/8/layout/cycle2"/>
    <dgm:cxn modelId="{13FBEBCD-DC9D-4FEF-AE29-4C9E0849BF3F}" type="presParOf" srcId="{719BC63E-F731-4648-BC28-EDC25FC57AA9}" destId="{018B9E75-742E-4303-A16C-8A821310EF15}" srcOrd="0" destOrd="0" presId="urn:microsoft.com/office/officeart/2005/8/layout/cycle2"/>
    <dgm:cxn modelId="{10A74CE4-5A25-4509-ADD3-06BB9CEF21C7}" type="presParOf" srcId="{EA3ADED0-C9AD-4C17-98CE-D872DACD90E8}" destId="{28372633-A8CE-4898-AF86-305447452F30}" srcOrd="4" destOrd="0" presId="urn:microsoft.com/office/officeart/2005/8/layout/cycle2"/>
    <dgm:cxn modelId="{1B430A39-072A-40C5-B4BD-47B08DF907B6}" type="presParOf" srcId="{EA3ADED0-C9AD-4C17-98CE-D872DACD90E8}" destId="{3BFA7701-5D17-48E5-8EAF-0CE4B894FCD8}" srcOrd="5" destOrd="0" presId="urn:microsoft.com/office/officeart/2005/8/layout/cycle2"/>
    <dgm:cxn modelId="{46827EAB-B72B-42D7-AFD7-E30968E9F4C3}" type="presParOf" srcId="{3BFA7701-5D17-48E5-8EAF-0CE4B894FCD8}" destId="{2F68EEE9-28D4-49EC-A4B1-C191492E34F2}" srcOrd="0" destOrd="0" presId="urn:microsoft.com/office/officeart/2005/8/layout/cycle2"/>
    <dgm:cxn modelId="{9F3F7806-C569-417D-8EC1-52CA3866F5CB}" type="presParOf" srcId="{EA3ADED0-C9AD-4C17-98CE-D872DACD90E8}" destId="{4DD53E4A-81C3-4CAD-B31F-4C20BA5CFCD7}" srcOrd="6" destOrd="0" presId="urn:microsoft.com/office/officeart/2005/8/layout/cycle2"/>
    <dgm:cxn modelId="{30A9895D-4071-42A8-815E-0C83C1883982}" type="presParOf" srcId="{EA3ADED0-C9AD-4C17-98CE-D872DACD90E8}" destId="{670EC530-2BF9-418C-9EBE-CFD33FE15D7D}" srcOrd="7" destOrd="0" presId="urn:microsoft.com/office/officeart/2005/8/layout/cycle2"/>
    <dgm:cxn modelId="{687D3A8C-60B6-45BD-AF82-A0D5A13C4B1D}" type="presParOf" srcId="{670EC530-2BF9-418C-9EBE-CFD33FE15D7D}" destId="{75E8BE9C-270B-4810-939F-EB750969C50A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8890D5-4F42-4C33-B381-CD393B37A1FF}">
      <dsp:nvSpPr>
        <dsp:cNvPr id="0" name=""/>
        <dsp:cNvSpPr/>
      </dsp:nvSpPr>
      <dsp:spPr>
        <a:xfrm>
          <a:off x="1566713" y="5685"/>
          <a:ext cx="1476672" cy="147667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rtlCol="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300" kern="1200" noProof="0" dirty="0" smtClean="0"/>
            <a:t>Identificación y Conocimiento del Riesgo de Desastres</a:t>
          </a:r>
          <a:endParaRPr lang="es-ES" sz="1300" kern="1200" noProof="0" dirty="0"/>
        </a:p>
      </dsp:txBody>
      <dsp:txXfrm>
        <a:off x="1782967" y="221939"/>
        <a:ext cx="1044164" cy="1044164"/>
      </dsp:txXfrm>
    </dsp:sp>
    <dsp:sp modelId="{973C755A-5077-47FB-BDC0-FF7A84FD3F26}">
      <dsp:nvSpPr>
        <dsp:cNvPr id="0" name=""/>
        <dsp:cNvSpPr/>
      </dsp:nvSpPr>
      <dsp:spPr>
        <a:xfrm rot="2700206">
          <a:off x="2884663" y="1270290"/>
          <a:ext cx="391500" cy="49837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rtlCol="0" anchor="ctr" anchorCtr="0">
          <a:noAutofit/>
        </a:bodyPr>
        <a:lstStyle/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000" kern="1200" noProof="0" dirty="0"/>
        </a:p>
      </dsp:txBody>
      <dsp:txXfrm>
        <a:off x="2901866" y="1328438"/>
        <a:ext cx="274050" cy="299027"/>
      </dsp:txXfrm>
    </dsp:sp>
    <dsp:sp modelId="{7C5A343C-E262-450D-959C-A644EA0CABBE}">
      <dsp:nvSpPr>
        <dsp:cNvPr id="0" name=""/>
        <dsp:cNvSpPr/>
      </dsp:nvSpPr>
      <dsp:spPr>
        <a:xfrm>
          <a:off x="3133110" y="1572270"/>
          <a:ext cx="1476672" cy="147667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rtlCol="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300" kern="1200" noProof="0" dirty="0" smtClean="0"/>
            <a:t>Reducción de Riesgo de Desastres - </a:t>
          </a:r>
          <a:r>
            <a:rPr lang="es-ES" sz="1300" b="1" kern="1200" noProof="0" dirty="0" smtClean="0"/>
            <a:t>RRD</a:t>
          </a:r>
          <a:endParaRPr lang="es-ES" sz="1300" b="1" kern="1200" noProof="0" dirty="0"/>
        </a:p>
      </dsp:txBody>
      <dsp:txXfrm>
        <a:off x="3349364" y="1788524"/>
        <a:ext cx="1044164" cy="1044164"/>
      </dsp:txXfrm>
    </dsp:sp>
    <dsp:sp modelId="{719BC63E-F731-4648-BC28-EDC25FC57AA9}">
      <dsp:nvSpPr>
        <dsp:cNvPr id="0" name=""/>
        <dsp:cNvSpPr/>
      </dsp:nvSpPr>
      <dsp:spPr>
        <a:xfrm rot="8081137">
          <a:off x="2906932" y="2839717"/>
          <a:ext cx="389418" cy="49837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rtlCol="0" anchor="ctr" anchorCtr="0">
          <a:noAutofit/>
        </a:bodyPr>
        <a:lstStyle/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000" kern="1200" noProof="0" dirty="0"/>
        </a:p>
      </dsp:txBody>
      <dsp:txXfrm rot="10800000">
        <a:off x="3006421" y="2897862"/>
        <a:ext cx="272593" cy="299027"/>
      </dsp:txXfrm>
    </dsp:sp>
    <dsp:sp modelId="{28372633-A8CE-4898-AF86-305447452F30}">
      <dsp:nvSpPr>
        <dsp:cNvPr id="0" name=""/>
        <dsp:cNvSpPr/>
      </dsp:nvSpPr>
      <dsp:spPr>
        <a:xfrm>
          <a:off x="1578000" y="3144540"/>
          <a:ext cx="1476672" cy="147667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rtlCol="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300" kern="1200" noProof="0" dirty="0" smtClean="0"/>
            <a:t>Atención de Desastres y/o Emergencias - </a:t>
          </a:r>
          <a:r>
            <a:rPr lang="es-ES" sz="1300" b="1" kern="1200" noProof="0" dirty="0" smtClean="0"/>
            <a:t>ADE</a:t>
          </a:r>
          <a:endParaRPr lang="es-ES" sz="1300" b="1" kern="1200" noProof="0" dirty="0"/>
        </a:p>
      </dsp:txBody>
      <dsp:txXfrm>
        <a:off x="1794254" y="3360794"/>
        <a:ext cx="1044164" cy="1044164"/>
      </dsp:txXfrm>
    </dsp:sp>
    <dsp:sp modelId="{3BFA7701-5D17-48E5-8EAF-0CE4B894FCD8}">
      <dsp:nvSpPr>
        <dsp:cNvPr id="0" name=""/>
        <dsp:cNvSpPr/>
      </dsp:nvSpPr>
      <dsp:spPr>
        <a:xfrm rot="13493887">
          <a:off x="1336411" y="2855502"/>
          <a:ext cx="397933" cy="49837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rtlCol="0" anchor="ctr" anchorCtr="0">
          <a:noAutofit/>
        </a:bodyPr>
        <a:lstStyle/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000" kern="1200" noProof="0" dirty="0"/>
        </a:p>
      </dsp:txBody>
      <dsp:txXfrm rot="10800000">
        <a:off x="1438383" y="2997309"/>
        <a:ext cx="278553" cy="299027"/>
      </dsp:txXfrm>
    </dsp:sp>
    <dsp:sp modelId="{4DD53E4A-81C3-4CAD-B31F-4C20BA5CFCD7}">
      <dsp:nvSpPr>
        <dsp:cNvPr id="0" name=""/>
        <dsp:cNvSpPr/>
      </dsp:nvSpPr>
      <dsp:spPr>
        <a:xfrm>
          <a:off x="128" y="1572270"/>
          <a:ext cx="1476672" cy="147667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rtlCol="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300" kern="1200" noProof="0" dirty="0" smtClean="0"/>
            <a:t>Protección  Financiera para la GRD</a:t>
          </a:r>
          <a:endParaRPr lang="es-ES" sz="1300" kern="1200" noProof="0" dirty="0"/>
        </a:p>
      </dsp:txBody>
      <dsp:txXfrm>
        <a:off x="216382" y="1788524"/>
        <a:ext cx="1044164" cy="1044164"/>
      </dsp:txXfrm>
    </dsp:sp>
    <dsp:sp modelId="{670EC530-2BF9-418C-9EBE-CFD33FE15D7D}">
      <dsp:nvSpPr>
        <dsp:cNvPr id="0" name=""/>
        <dsp:cNvSpPr/>
      </dsp:nvSpPr>
      <dsp:spPr>
        <a:xfrm rot="18900000">
          <a:off x="1318135" y="1285961"/>
          <a:ext cx="391570" cy="49837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rtlCol="0" anchor="ctr" anchorCtr="0">
          <a:noAutofit/>
        </a:bodyPr>
        <a:lstStyle/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000" kern="1200" noProof="0" dirty="0"/>
        </a:p>
      </dsp:txBody>
      <dsp:txXfrm>
        <a:off x="1335338" y="1427168"/>
        <a:ext cx="274099" cy="29902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s-ES" dirty="0"/>
          </a:p>
        </p:txBody>
      </p:sp>
      <p:sp>
        <p:nvSpPr>
          <p:cNvPr id="3" name="Marcador de posición de fech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5E3FAD59-92B4-4703-9BF1-ABC7E5CC294A}" type="datetime1">
              <a:rPr lang="es-ES" smtClean="0"/>
              <a:t>03/01/2020</a:t>
            </a:fld>
            <a:endParaRPr lang="es-ES" dirty="0"/>
          </a:p>
        </p:txBody>
      </p:sp>
      <p:sp>
        <p:nvSpPr>
          <p:cNvPr id="4" name="Marcador de posición de pie de página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s-ES" dirty="0"/>
          </a:p>
        </p:txBody>
      </p:sp>
      <p:sp>
        <p:nvSpPr>
          <p:cNvPr id="5" name="Marcador de posición de número de diapositiva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B828588A-5C4E-401A-AECC-B6F63A9DE965}" type="slidenum">
              <a:rPr lang="es-ES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05997978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s-ES" noProof="0" dirty="0"/>
          </a:p>
        </p:txBody>
      </p:sp>
      <p:sp>
        <p:nvSpPr>
          <p:cNvPr id="3" name="Marcador de posición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E10699CC-E798-494C-856B-ED84AB35FEEE}" type="datetime1">
              <a:rPr lang="es-ES" noProof="0" smtClean="0"/>
              <a:t>03/01/2020</a:t>
            </a:fld>
            <a:endParaRPr lang="es-ES" noProof="0" dirty="0"/>
          </a:p>
        </p:txBody>
      </p:sp>
      <p:sp>
        <p:nvSpPr>
          <p:cNvPr id="4" name="Marcador de posición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s-ES" noProof="0" dirty="0"/>
          </a:p>
        </p:txBody>
      </p:sp>
      <p:sp>
        <p:nvSpPr>
          <p:cNvPr id="5" name="Marcador de posición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s-ES" noProof="0" dirty="0"/>
              <a:t>Haga clic para modificar los estilos de texto del patrón</a:t>
            </a:r>
          </a:p>
          <a:p>
            <a:pPr lvl="1" rtl="0"/>
            <a:r>
              <a:rPr lang="es-ES" noProof="0" dirty="0"/>
              <a:t>Segundo nivel</a:t>
            </a:r>
          </a:p>
          <a:p>
            <a:pPr lvl="2" rtl="0"/>
            <a:r>
              <a:rPr lang="es-ES" noProof="0" dirty="0"/>
              <a:t>Tercer nivel</a:t>
            </a:r>
          </a:p>
          <a:p>
            <a:pPr lvl="3" rtl="0"/>
            <a:r>
              <a:rPr lang="es-ES" noProof="0" dirty="0"/>
              <a:t>Cuarto nivel</a:t>
            </a:r>
          </a:p>
          <a:p>
            <a:pPr lvl="4" rtl="0"/>
            <a:r>
              <a:rPr lang="es-ES" noProof="0" dirty="0"/>
              <a:t>Quinto nivel</a:t>
            </a:r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s-ES" noProof="0" dirty="0"/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77542409-6A04-4DC6-AC3A-D3758287A8F2}" type="slidenum">
              <a:rPr lang="es-ES" noProof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254115059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ción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s-ES" dirty="0"/>
          </a:p>
        </p:txBody>
      </p:sp>
      <p:sp>
        <p:nvSpPr>
          <p:cNvPr id="4" name="Marcador de posición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77542409-6A04-4DC6-AC3A-D3758287A8F2}" type="slidenum">
              <a:rPr lang="es-ES" smtClean="0"/>
              <a:t>1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3008298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77542409-6A04-4DC6-AC3A-D3758287A8F2}" type="slidenum">
              <a:rPr lang="es-ES" smtClean="0"/>
              <a:t>2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2298136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77542409-6A04-4DC6-AC3A-D3758287A8F2}" type="slidenum">
              <a:rPr lang="es-ES" smtClean="0"/>
              <a:t>3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0239293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77542409-6A04-4DC6-AC3A-D3758287A8F2}" type="slidenum">
              <a:rPr lang="es-ES" smtClean="0"/>
              <a:t>4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5730410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77542409-6A04-4DC6-AC3A-D3758287A8F2}" type="slidenum">
              <a:rPr lang="es-ES" smtClean="0"/>
              <a:t>5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1537079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77542409-6A04-4DC6-AC3A-D3758287A8F2}" type="slidenum">
              <a:rPr lang="es-ES" smtClean="0"/>
              <a:t>6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9349295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77542409-6A04-4DC6-AC3A-D3758287A8F2}" type="slidenum">
              <a:rPr lang="es-ES" smtClean="0"/>
              <a:t>7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6322098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77542409-6A04-4DC6-AC3A-D3758287A8F2}" type="slidenum">
              <a:rPr lang="es-ES" smtClean="0"/>
              <a:t>8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2408139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77542409-6A04-4DC6-AC3A-D3758287A8F2}" type="slidenum">
              <a:rPr lang="es-ES" smtClean="0"/>
              <a:t>9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6764274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77542409-6A04-4DC6-AC3A-D3758287A8F2}" type="slidenum">
              <a:rPr lang="es-ES" smtClean="0"/>
              <a:t>10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6643619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77542409-6A04-4DC6-AC3A-D3758287A8F2}" type="slidenum">
              <a:rPr lang="es-ES" smtClean="0"/>
              <a:t>11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609210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77542409-6A04-4DC6-AC3A-D3758287A8F2}" type="slidenum">
              <a:rPr lang="es-ES" smtClean="0"/>
              <a:t>12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7740873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77542409-6A04-4DC6-AC3A-D3758287A8F2}" type="slidenum">
              <a:rPr lang="es-ES" smtClean="0"/>
              <a:t>13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5401250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77542409-6A04-4DC6-AC3A-D3758287A8F2}" type="slidenum">
              <a:rPr lang="es-ES" smtClean="0"/>
              <a:t>15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1596907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 8"/>
          <p:cNvSpPr/>
          <p:nvPr/>
        </p:nvSpPr>
        <p:spPr>
          <a:xfrm>
            <a:off x="1600200" y="0"/>
            <a:ext cx="5029200" cy="59436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s-ES" noProof="0" dirty="0"/>
          </a:p>
        </p:txBody>
      </p:sp>
      <p:sp>
        <p:nvSpPr>
          <p:cNvPr id="2" name="Título 1"/>
          <p:cNvSpPr>
            <a:spLocks noGrp="1"/>
          </p:cNvSpPr>
          <p:nvPr>
            <p:ph type="ctrTitle" hasCustomPrompt="1"/>
          </p:nvPr>
        </p:nvSpPr>
        <p:spPr>
          <a:xfrm>
            <a:off x="1751777" y="3019706"/>
            <a:ext cx="4846320" cy="2387600"/>
          </a:xfrm>
        </p:spPr>
        <p:txBody>
          <a:bodyPr rtlCol="0" anchor="b">
            <a:normAutofit/>
          </a:bodyPr>
          <a:lstStyle>
            <a:lvl1pPr algn="l" rtl="0">
              <a:lnSpc>
                <a:spcPct val="90000"/>
              </a:lnSpc>
              <a:defRPr sz="4800">
                <a:solidFill>
                  <a:schemeClr val="bg1"/>
                </a:solidFill>
              </a:defRPr>
            </a:lvl1pPr>
          </a:lstStyle>
          <a:p>
            <a:pPr rtl="0"/>
            <a:r>
              <a:rPr lang="es-ES" noProof="0" dirty="0" smtClean="0"/>
              <a:t>Haga clic para editar el estilo de título del patrón</a:t>
            </a:r>
            <a:endParaRPr lang="es-ES" noProof="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751777" y="5381894"/>
            <a:ext cx="4846320" cy="448056"/>
          </a:xfrm>
        </p:spPr>
        <p:txBody>
          <a:bodyPr rtlCol="0">
            <a:normAutofit/>
          </a:bodyPr>
          <a:lstStyle>
            <a:lvl1pPr marL="0" indent="0" algn="l"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s-ES" noProof="0" smtClean="0"/>
              <a:t>Haga clic para modificar el estilo de subtítulo del patrón</a:t>
            </a:r>
            <a:endParaRPr lang="es-ES" noProof="0" dirty="0"/>
          </a:p>
        </p:txBody>
      </p:sp>
      <p:pic>
        <p:nvPicPr>
          <p:cNvPr id="8" name="Imagen 7" descr="Nubes blancas y esponjosas en un cielo azul intenso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2057400"/>
            <a:ext cx="1490472" cy="3886200"/>
          </a:xfrm>
          <a:prstGeom prst="rect">
            <a:avLst/>
          </a:prstGeom>
        </p:spPr>
      </p:pic>
      <p:pic>
        <p:nvPicPr>
          <p:cNvPr id="10" name="Imagen 9" descr="Primer plano del tallo de una planta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739128" y="2057400"/>
            <a:ext cx="2060767" cy="3886200"/>
          </a:xfrm>
          <a:prstGeom prst="rect">
            <a:avLst/>
          </a:prstGeom>
        </p:spPr>
      </p:pic>
      <p:pic>
        <p:nvPicPr>
          <p:cNvPr id="11" name="Imagen 10" descr="Olas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909623" y="2057400"/>
            <a:ext cx="3282696" cy="388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731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es-ES" noProof="0" dirty="0" smtClean="0"/>
              <a:t>Haga clic para editar el estilo de título del patrón</a:t>
            </a:r>
            <a:endParaRPr lang="es-ES" noProof="0" dirty="0"/>
          </a:p>
        </p:txBody>
      </p:sp>
      <p:sp>
        <p:nvSpPr>
          <p:cNvPr id="3" name="Marcador de posición de contenido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es-ES" noProof="0" smtClean="0"/>
              <a:t>Haga clic para modificar el estilo de texto del patrón</a:t>
            </a:r>
          </a:p>
          <a:p>
            <a:pPr lvl="1" rtl="0"/>
            <a:r>
              <a:rPr lang="es-ES" noProof="0" smtClean="0"/>
              <a:t>Segundo nivel</a:t>
            </a:r>
          </a:p>
          <a:p>
            <a:pPr lvl="2" rtl="0"/>
            <a:r>
              <a:rPr lang="es-ES" noProof="0" smtClean="0"/>
              <a:t>Tercer nivel</a:t>
            </a:r>
          </a:p>
          <a:p>
            <a:pPr lvl="3" rtl="0"/>
            <a:r>
              <a:rPr lang="es-ES" noProof="0" smtClean="0"/>
              <a:t>Cuarto nivel</a:t>
            </a:r>
          </a:p>
          <a:p>
            <a:pPr lvl="4" rtl="0"/>
            <a:r>
              <a:rPr lang="es-ES" noProof="0" smtClean="0"/>
              <a:t>Quinto nivel</a:t>
            </a:r>
            <a:endParaRPr lang="es-ES" noProof="0" dirty="0"/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-1" y="6629400"/>
            <a:ext cx="453403" cy="228600"/>
          </a:xfrm>
        </p:spPr>
        <p:txBody>
          <a:bodyPr rtlCol="0"/>
          <a:lstStyle>
            <a:lvl1pPr marL="0" indent="0">
              <a:defRPr/>
            </a:lvl1pPr>
          </a:lstStyle>
          <a:p>
            <a:fld id="{9CD8D479-8942-46E8-A226-A4E01F7A105C}" type="slidenum">
              <a:rPr lang="es-ES" smtClean="0"/>
              <a:pPr/>
              <a:t>‹Nº›</a:t>
            </a:fld>
            <a:endParaRPr lang="es-ES" dirty="0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BD9F02B-2DC8-4099-A266-B747EC68FF67}" type="datetime1">
              <a:rPr lang="es-ES" noProof="0" smtClean="0"/>
              <a:t>03/01/2020</a:t>
            </a:fld>
            <a:endParaRPr lang="es-ES" noProof="0" dirty="0"/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es-ES" noProof="0" dirty="0" smtClean="0"/>
              <a:t>Agregar un pie de página</a:t>
            </a:r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3405116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/>
          <p:cNvSpPr/>
          <p:nvPr/>
        </p:nvSpPr>
        <p:spPr>
          <a:xfrm>
            <a:off x="1600199" y="2059146"/>
            <a:ext cx="7199696" cy="3886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s-ES" noProof="0" dirty="0"/>
          </a:p>
        </p:txBody>
      </p:sp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>
          <a:xfrm>
            <a:off x="1751777" y="2263913"/>
            <a:ext cx="6949440" cy="3143393"/>
          </a:xfrm>
        </p:spPr>
        <p:txBody>
          <a:bodyPr rtlCol="0" anchor="b"/>
          <a:lstStyle>
            <a:lvl1pPr rtl="0">
              <a:defRPr sz="6000">
                <a:solidFill>
                  <a:schemeClr val="bg1"/>
                </a:solidFill>
              </a:defRPr>
            </a:lvl1pPr>
          </a:lstStyle>
          <a:p>
            <a:pPr rtl="0"/>
            <a:r>
              <a:rPr lang="es-ES" noProof="0" dirty="0" smtClean="0"/>
              <a:t>Haga clic para editar el estilo de título del patrón</a:t>
            </a:r>
            <a:endParaRPr lang="es-ES" noProof="0" dirty="0"/>
          </a:p>
        </p:txBody>
      </p:sp>
      <p:sp>
        <p:nvSpPr>
          <p:cNvPr id="3" name="Marcador de posición de texto 2"/>
          <p:cNvSpPr>
            <a:spLocks noGrp="1"/>
          </p:cNvSpPr>
          <p:nvPr>
            <p:ph type="body" idx="1"/>
          </p:nvPr>
        </p:nvSpPr>
        <p:spPr>
          <a:xfrm>
            <a:off x="1751777" y="5381893"/>
            <a:ext cx="6949440" cy="449523"/>
          </a:xfrm>
        </p:spPr>
        <p:txBody>
          <a:bodyPr rtlCol="0"/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 rtl="0"/>
            <a:r>
              <a:rPr lang="es-ES" noProof="0" smtClean="0"/>
              <a:t>Haga clic para modificar el estilo de texto del patrón</a:t>
            </a:r>
          </a:p>
        </p:txBody>
      </p:sp>
      <p:pic>
        <p:nvPicPr>
          <p:cNvPr id="11" name="Imagen 10" descr="Primer plano de plantas verdes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2059146"/>
            <a:ext cx="1490472" cy="3886200"/>
          </a:xfrm>
          <a:prstGeom prst="rect">
            <a:avLst/>
          </a:prstGeom>
        </p:spPr>
      </p:pic>
      <p:pic>
        <p:nvPicPr>
          <p:cNvPr id="9" name="Imagen 8" descr="Olas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909623" y="2059146"/>
            <a:ext cx="3282696" cy="388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894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3768">
          <p15:clr>
            <a:srgbClr val="FDE53C"/>
          </p15:clr>
        </p15:guide>
        <p15:guide id="2" orient="horz" pos="1296">
          <p15:clr>
            <a:srgbClr val="FDE53C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es-ES" noProof="0" dirty="0" smtClean="0"/>
              <a:t>Haga clic para editar el estilo de título del patrón</a:t>
            </a:r>
            <a:endParaRPr lang="es-ES" noProof="0" dirty="0"/>
          </a:p>
        </p:txBody>
      </p:sp>
      <p:sp>
        <p:nvSpPr>
          <p:cNvPr id="3" name="Marcador de posición de contenido 2"/>
          <p:cNvSpPr>
            <a:spLocks noGrp="1"/>
          </p:cNvSpPr>
          <p:nvPr>
            <p:ph sz="half" idx="1"/>
          </p:nvPr>
        </p:nvSpPr>
        <p:spPr>
          <a:xfrm>
            <a:off x="1409700" y="1556281"/>
            <a:ext cx="4610099" cy="4620682"/>
          </a:xfrm>
        </p:spPr>
        <p:txBody>
          <a:bodyPr rtlCol="0"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es-ES" noProof="0" smtClean="0"/>
              <a:t>Haga clic para modificar el estilo de texto del patrón</a:t>
            </a:r>
          </a:p>
          <a:p>
            <a:pPr lvl="1" rtl="0"/>
            <a:r>
              <a:rPr lang="es-ES" noProof="0" smtClean="0"/>
              <a:t>Segundo nivel</a:t>
            </a:r>
          </a:p>
          <a:p>
            <a:pPr lvl="2" rtl="0"/>
            <a:r>
              <a:rPr lang="es-ES" noProof="0" smtClean="0"/>
              <a:t>Tercer nivel</a:t>
            </a:r>
          </a:p>
          <a:p>
            <a:pPr lvl="3" rtl="0"/>
            <a:r>
              <a:rPr lang="es-ES" noProof="0" smtClean="0"/>
              <a:t>Cuarto nivel</a:t>
            </a:r>
          </a:p>
          <a:p>
            <a:pPr lvl="4" rtl="0"/>
            <a:r>
              <a:rPr lang="es-ES" noProof="0" smtClean="0"/>
              <a:t>Quinto nivel</a:t>
            </a:r>
            <a:endParaRPr lang="es-ES" noProof="0" dirty="0"/>
          </a:p>
        </p:txBody>
      </p:sp>
      <p:sp>
        <p:nvSpPr>
          <p:cNvPr id="4" name="Marcador de posición de contenido 3"/>
          <p:cNvSpPr>
            <a:spLocks noGrp="1"/>
          </p:cNvSpPr>
          <p:nvPr>
            <p:ph sz="half" idx="2"/>
          </p:nvPr>
        </p:nvSpPr>
        <p:spPr>
          <a:xfrm>
            <a:off x="6172200" y="1556281"/>
            <a:ext cx="4609775" cy="4620682"/>
          </a:xfrm>
        </p:spPr>
        <p:txBody>
          <a:bodyPr rtlCol="0"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es-ES" noProof="0" smtClean="0"/>
              <a:t>Haga clic para modificar el estilo de texto del patrón</a:t>
            </a:r>
          </a:p>
          <a:p>
            <a:pPr lvl="1" rtl="0"/>
            <a:r>
              <a:rPr lang="es-ES" noProof="0" smtClean="0"/>
              <a:t>Segundo nivel</a:t>
            </a:r>
          </a:p>
          <a:p>
            <a:pPr lvl="2" rtl="0"/>
            <a:r>
              <a:rPr lang="es-ES" noProof="0" smtClean="0"/>
              <a:t>Tercer nivel</a:t>
            </a:r>
          </a:p>
          <a:p>
            <a:pPr lvl="3" rtl="0"/>
            <a:r>
              <a:rPr lang="es-ES" noProof="0" smtClean="0"/>
              <a:t>Cuarto nivel</a:t>
            </a:r>
          </a:p>
          <a:p>
            <a:pPr lvl="4" rtl="0"/>
            <a:r>
              <a:rPr lang="es-ES" noProof="0" smtClean="0"/>
              <a:t>Quinto nivel</a:t>
            </a:r>
            <a:endParaRPr lang="es-ES" noProof="0" dirty="0"/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>
          <a:xfrm>
            <a:off x="-1" y="6629400"/>
            <a:ext cx="453403" cy="228600"/>
          </a:xfrm>
        </p:spPr>
        <p:txBody>
          <a:bodyPr rtlCol="0"/>
          <a:lstStyle/>
          <a:p>
            <a:pPr rtl="0"/>
            <a:fld id="{9CD8D479-8942-46E8-A226-A4E01F7A105C}" type="slidenum">
              <a:rPr lang="es-ES" noProof="0"/>
              <a:t>‹Nº›</a:t>
            </a:fld>
            <a:endParaRPr lang="es-ES" noProof="0" dirty="0"/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A10DF40-6381-4575-BB53-B641DE6E80E1}" type="datetime1">
              <a:rPr lang="es-ES" noProof="0" smtClean="0"/>
              <a:t>03/01/2020</a:t>
            </a:fld>
            <a:endParaRPr lang="es-ES" noProof="0" dirty="0"/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es-ES" noProof="0" dirty="0" smtClean="0"/>
              <a:t>Agregar un pie de página</a:t>
            </a:r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2781687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s-ES" noProof="0" smtClean="0"/>
              <a:t>Haga clic para modificar el estilo de título del patrón</a:t>
            </a:r>
            <a:endParaRPr lang="es-ES" noProof="0" dirty="0"/>
          </a:p>
        </p:txBody>
      </p:sp>
      <p:sp>
        <p:nvSpPr>
          <p:cNvPr id="3" name="Marcador de posición de texto 2"/>
          <p:cNvSpPr>
            <a:spLocks noGrp="1"/>
          </p:cNvSpPr>
          <p:nvPr>
            <p:ph type="body" idx="1"/>
          </p:nvPr>
        </p:nvSpPr>
        <p:spPr>
          <a:xfrm>
            <a:off x="1409699" y="1554480"/>
            <a:ext cx="4608576" cy="823912"/>
          </a:xfrm>
        </p:spPr>
        <p:txBody>
          <a:bodyPr rtlCol="0" anchor="b">
            <a:normAutofit/>
          </a:bodyPr>
          <a:lstStyle>
            <a:lvl1pPr marL="0" indent="0">
              <a:spcBef>
                <a:spcPts val="0"/>
              </a:spcBef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s-ES" noProof="0" smtClean="0"/>
              <a:t>Haga clic para modificar el estilo de texto del patrón</a:t>
            </a:r>
          </a:p>
        </p:txBody>
      </p:sp>
      <p:sp>
        <p:nvSpPr>
          <p:cNvPr id="4" name="Marcador de posición de contenido 3"/>
          <p:cNvSpPr>
            <a:spLocks noGrp="1"/>
          </p:cNvSpPr>
          <p:nvPr>
            <p:ph sz="half" idx="2"/>
          </p:nvPr>
        </p:nvSpPr>
        <p:spPr>
          <a:xfrm>
            <a:off x="1409699" y="2434147"/>
            <a:ext cx="4608576" cy="3811271"/>
          </a:xfrm>
        </p:spPr>
        <p:txBody>
          <a:bodyPr rtlCol="0"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es-ES" noProof="0" smtClean="0"/>
              <a:t>Haga clic para modificar el estilo de texto del patrón</a:t>
            </a:r>
          </a:p>
          <a:p>
            <a:pPr lvl="1" rtl="0"/>
            <a:r>
              <a:rPr lang="es-ES" noProof="0" smtClean="0"/>
              <a:t>Segundo nivel</a:t>
            </a:r>
          </a:p>
          <a:p>
            <a:pPr lvl="2" rtl="0"/>
            <a:r>
              <a:rPr lang="es-ES" noProof="0" smtClean="0"/>
              <a:t>Tercer nivel</a:t>
            </a:r>
          </a:p>
          <a:p>
            <a:pPr lvl="3" rtl="0"/>
            <a:r>
              <a:rPr lang="es-ES" noProof="0" smtClean="0"/>
              <a:t>Cuarto nivel</a:t>
            </a:r>
          </a:p>
          <a:p>
            <a:pPr lvl="4" rtl="0"/>
            <a:r>
              <a:rPr lang="es-ES" noProof="0" smtClean="0"/>
              <a:t>Quinto nivel</a:t>
            </a:r>
            <a:endParaRPr lang="es-ES" noProof="0" dirty="0"/>
          </a:p>
        </p:txBody>
      </p:sp>
      <p:sp>
        <p:nvSpPr>
          <p:cNvPr id="5" name="Marcador de posición de texto 4"/>
          <p:cNvSpPr>
            <a:spLocks noGrp="1"/>
          </p:cNvSpPr>
          <p:nvPr>
            <p:ph type="body" sz="quarter" idx="3"/>
          </p:nvPr>
        </p:nvSpPr>
        <p:spPr>
          <a:xfrm>
            <a:off x="6172200" y="1554480"/>
            <a:ext cx="4610100" cy="823912"/>
          </a:xfrm>
        </p:spPr>
        <p:txBody>
          <a:bodyPr rtlCol="0" anchor="b">
            <a:normAutofit/>
          </a:bodyPr>
          <a:lstStyle>
            <a:lvl1pPr marL="0" indent="0">
              <a:spcBef>
                <a:spcPts val="0"/>
              </a:spcBef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s-ES" noProof="0" smtClean="0"/>
              <a:t>Haga clic para modificar el estilo de texto del patrón</a:t>
            </a:r>
          </a:p>
        </p:txBody>
      </p:sp>
      <p:sp>
        <p:nvSpPr>
          <p:cNvPr id="6" name="Marcador de posición de contenido 5"/>
          <p:cNvSpPr>
            <a:spLocks noGrp="1"/>
          </p:cNvSpPr>
          <p:nvPr>
            <p:ph sz="quarter" idx="4"/>
          </p:nvPr>
        </p:nvSpPr>
        <p:spPr>
          <a:xfrm>
            <a:off x="6172200" y="2434147"/>
            <a:ext cx="4610100" cy="3811271"/>
          </a:xfrm>
        </p:spPr>
        <p:txBody>
          <a:bodyPr rtlCol="0"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es-ES" noProof="0" smtClean="0"/>
              <a:t>Haga clic para modificar el estilo de texto del patrón</a:t>
            </a:r>
          </a:p>
          <a:p>
            <a:pPr lvl="1" rtl="0"/>
            <a:r>
              <a:rPr lang="es-ES" noProof="0" smtClean="0"/>
              <a:t>Segundo nivel</a:t>
            </a:r>
          </a:p>
          <a:p>
            <a:pPr lvl="2" rtl="0"/>
            <a:r>
              <a:rPr lang="es-ES" noProof="0" smtClean="0"/>
              <a:t>Tercer nivel</a:t>
            </a:r>
          </a:p>
          <a:p>
            <a:pPr lvl="3" rtl="0"/>
            <a:r>
              <a:rPr lang="es-ES" noProof="0" smtClean="0"/>
              <a:t>Cuarto nivel</a:t>
            </a:r>
          </a:p>
          <a:p>
            <a:pPr lvl="4" rtl="0"/>
            <a:r>
              <a:rPr lang="es-ES" noProof="0" smtClean="0"/>
              <a:t>Quinto nivel</a:t>
            </a:r>
            <a:endParaRPr lang="es-ES" noProof="0" dirty="0"/>
          </a:p>
        </p:txBody>
      </p:sp>
      <p:sp>
        <p:nvSpPr>
          <p:cNvPr id="9" name="Marcador de posición de número de diapositiva 8"/>
          <p:cNvSpPr>
            <a:spLocks noGrp="1"/>
          </p:cNvSpPr>
          <p:nvPr>
            <p:ph type="sldNum" sz="quarter" idx="12"/>
          </p:nvPr>
        </p:nvSpPr>
        <p:spPr>
          <a:xfrm>
            <a:off x="-1" y="6629400"/>
            <a:ext cx="453403" cy="228600"/>
          </a:xfrm>
        </p:spPr>
        <p:txBody>
          <a:bodyPr rtlCol="0"/>
          <a:lstStyle/>
          <a:p>
            <a:pPr rtl="0"/>
            <a:fld id="{9CD8D479-8942-46E8-A226-A4E01F7A105C}" type="slidenum">
              <a:rPr lang="es-ES" noProof="0"/>
              <a:t>‹Nº›</a:t>
            </a:fld>
            <a:endParaRPr lang="es-ES" noProof="0" dirty="0"/>
          </a:p>
        </p:txBody>
      </p:sp>
      <p:sp>
        <p:nvSpPr>
          <p:cNvPr id="7" name="Marcador de posición de fecha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D1188A6-F960-4ED5-975C-FE039292E0F0}" type="datetime1">
              <a:rPr lang="es-ES" noProof="0" smtClean="0"/>
              <a:t>03/01/2020</a:t>
            </a:fld>
            <a:endParaRPr lang="es-ES" noProof="0" dirty="0"/>
          </a:p>
        </p:txBody>
      </p:sp>
      <p:sp>
        <p:nvSpPr>
          <p:cNvPr id="8" name="Marcador de posición de pie de página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es-ES" noProof="0" dirty="0" smtClean="0"/>
              <a:t>Agregar un pie de página</a:t>
            </a:r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2827180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s-ES" noProof="0" smtClean="0"/>
              <a:t>Haga clic para modificar el estilo de título del patrón</a:t>
            </a:r>
            <a:endParaRPr lang="es-ES" noProof="0" dirty="0"/>
          </a:p>
        </p:txBody>
      </p:sp>
      <p:sp>
        <p:nvSpPr>
          <p:cNvPr id="5" name="Marcador de posición de número de diapositiva 4"/>
          <p:cNvSpPr>
            <a:spLocks noGrp="1"/>
          </p:cNvSpPr>
          <p:nvPr>
            <p:ph type="sldNum" sz="quarter" idx="12"/>
          </p:nvPr>
        </p:nvSpPr>
        <p:spPr>
          <a:xfrm>
            <a:off x="-1" y="6629400"/>
            <a:ext cx="453403" cy="228600"/>
          </a:xfrm>
        </p:spPr>
        <p:txBody>
          <a:bodyPr rtlCol="0"/>
          <a:lstStyle/>
          <a:p>
            <a:pPr rtl="0"/>
            <a:fld id="{9CD8D479-8942-46E8-A226-A4E01F7A105C}" type="slidenum">
              <a:rPr lang="es-ES" noProof="0"/>
              <a:t>‹Nº›</a:t>
            </a:fld>
            <a:endParaRPr lang="es-ES" noProof="0" dirty="0"/>
          </a:p>
        </p:txBody>
      </p:sp>
      <p:sp>
        <p:nvSpPr>
          <p:cNvPr id="3" name="Marcador de posición de fecha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34F1B32-3E5D-4ECB-89A5-901115EE1EF9}" type="datetime1">
              <a:rPr lang="es-ES" noProof="0" smtClean="0"/>
              <a:t>03/01/2020</a:t>
            </a:fld>
            <a:endParaRPr lang="es-ES" noProof="0" dirty="0"/>
          </a:p>
        </p:txBody>
      </p:sp>
      <p:sp>
        <p:nvSpPr>
          <p:cNvPr id="4" name="Marcador de posición de pie de página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es-ES" noProof="0" dirty="0" smtClean="0"/>
              <a:t>Agregar un pie de página</a:t>
            </a:r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2465877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ción de número de diapositiva 3"/>
          <p:cNvSpPr>
            <a:spLocks noGrp="1"/>
          </p:cNvSpPr>
          <p:nvPr>
            <p:ph type="sldNum" sz="quarter" idx="12"/>
          </p:nvPr>
        </p:nvSpPr>
        <p:spPr>
          <a:xfrm>
            <a:off x="-1" y="6629400"/>
            <a:ext cx="453403" cy="228600"/>
          </a:xfrm>
        </p:spPr>
        <p:txBody>
          <a:bodyPr rtlCol="0"/>
          <a:lstStyle/>
          <a:p>
            <a:pPr rtl="0"/>
            <a:fld id="{9CD8D479-8942-46E8-A226-A4E01F7A105C}" type="slidenum">
              <a:rPr lang="es-ES" noProof="0"/>
              <a:t>‹Nº›</a:t>
            </a:fld>
            <a:endParaRPr lang="es-ES" noProof="0" dirty="0"/>
          </a:p>
        </p:txBody>
      </p:sp>
      <p:sp>
        <p:nvSpPr>
          <p:cNvPr id="2" name="Marcador de posición de fecha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060FE62-507F-4526-A445-3A3BC99BF160}" type="datetime1">
              <a:rPr lang="es-ES" noProof="0" smtClean="0"/>
              <a:t>03/01/2020</a:t>
            </a:fld>
            <a:endParaRPr lang="es-ES" noProof="0" dirty="0"/>
          </a:p>
        </p:txBody>
      </p:sp>
      <p:sp>
        <p:nvSpPr>
          <p:cNvPr id="3" name="Marcador de posición de pie de página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es-ES" noProof="0" dirty="0" smtClean="0"/>
              <a:t>Agregar un pie de página</a:t>
            </a:r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1107393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ley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>
          <a:xfrm>
            <a:off x="6682434" y="919616"/>
            <a:ext cx="4155622" cy="2532888"/>
          </a:xfrm>
        </p:spPr>
        <p:txBody>
          <a:bodyPr rtlCol="0" anchor="b"/>
          <a:lstStyle>
            <a:lvl1pPr rtl="0">
              <a:defRPr sz="3200"/>
            </a:lvl1pPr>
          </a:lstStyle>
          <a:p>
            <a:pPr rtl="0"/>
            <a:r>
              <a:rPr lang="es-ES" noProof="0" dirty="0" smtClean="0"/>
              <a:t>Haga clic para editar el estilo de título del patrón</a:t>
            </a:r>
            <a:endParaRPr lang="es-ES" noProof="0" dirty="0"/>
          </a:p>
        </p:txBody>
      </p:sp>
      <p:sp>
        <p:nvSpPr>
          <p:cNvPr id="3" name="Marcador de posición de contenido 2"/>
          <p:cNvSpPr>
            <a:spLocks noGrp="1"/>
          </p:cNvSpPr>
          <p:nvPr>
            <p:ph idx="1"/>
          </p:nvPr>
        </p:nvSpPr>
        <p:spPr>
          <a:xfrm>
            <a:off x="1409699" y="915923"/>
            <a:ext cx="5216979" cy="5065776"/>
          </a:xfrm>
        </p:spPr>
        <p:txBody>
          <a:bodyPr rtlCol="0"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es-ES" noProof="0" smtClean="0"/>
              <a:t>Haga clic para modificar el estilo de texto del patrón</a:t>
            </a:r>
          </a:p>
          <a:p>
            <a:pPr lvl="1" rtl="0"/>
            <a:r>
              <a:rPr lang="es-ES" noProof="0" smtClean="0"/>
              <a:t>Segundo nivel</a:t>
            </a:r>
          </a:p>
          <a:p>
            <a:pPr lvl="2" rtl="0"/>
            <a:r>
              <a:rPr lang="es-ES" noProof="0" smtClean="0"/>
              <a:t>Tercer nivel</a:t>
            </a:r>
          </a:p>
          <a:p>
            <a:pPr lvl="3" rtl="0"/>
            <a:r>
              <a:rPr lang="es-ES" noProof="0" smtClean="0"/>
              <a:t>Cuarto nivel</a:t>
            </a:r>
          </a:p>
          <a:p>
            <a:pPr lvl="4" rtl="0"/>
            <a:r>
              <a:rPr lang="es-ES" noProof="0" smtClean="0"/>
              <a:t>Quinto nivel</a:t>
            </a:r>
            <a:endParaRPr lang="es-ES" noProof="0" dirty="0"/>
          </a:p>
        </p:txBody>
      </p:sp>
      <p:sp>
        <p:nvSpPr>
          <p:cNvPr id="4" name="Marcador de posición de texto 3"/>
          <p:cNvSpPr>
            <a:spLocks noGrp="1"/>
          </p:cNvSpPr>
          <p:nvPr>
            <p:ph type="body" sz="half" idx="2"/>
          </p:nvPr>
        </p:nvSpPr>
        <p:spPr>
          <a:xfrm>
            <a:off x="6682434" y="3502152"/>
            <a:ext cx="4155622" cy="2479548"/>
          </a:xfrm>
        </p:spPr>
        <p:txBody>
          <a:bodyPr rtlCol="0">
            <a:normAutofit/>
          </a:bodyPr>
          <a:lstStyle>
            <a:lvl1pPr marL="0" indent="0">
              <a:spcBef>
                <a:spcPts val="9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s-ES" noProof="0" smtClean="0"/>
              <a:t>Haga clic para modificar el estilo de texto del patrón</a:t>
            </a:r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>
          <a:xfrm>
            <a:off x="-1" y="6629400"/>
            <a:ext cx="453403" cy="228600"/>
          </a:xfrm>
        </p:spPr>
        <p:txBody>
          <a:bodyPr rtlCol="0"/>
          <a:lstStyle/>
          <a:p>
            <a:pPr rtl="0"/>
            <a:fld id="{9CD8D479-8942-46E8-A226-A4E01F7A105C}" type="slidenum">
              <a:rPr lang="es-ES" noProof="0"/>
              <a:t>‹Nº›</a:t>
            </a:fld>
            <a:endParaRPr lang="es-ES" noProof="0" dirty="0"/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9FA044B-7BC4-4947-ABBF-9764D9ADB49F}" type="datetime1">
              <a:rPr lang="es-ES" noProof="0" smtClean="0"/>
              <a:t>03/01/2020</a:t>
            </a:fld>
            <a:endParaRPr lang="es-ES" noProof="0" dirty="0"/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es-ES" noProof="0" dirty="0" smtClean="0"/>
              <a:t>Agregar un pie de página</a:t>
            </a:r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3023549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ley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>
          <a:xfrm>
            <a:off x="6682435" y="919616"/>
            <a:ext cx="4155622" cy="2532888"/>
          </a:xfrm>
        </p:spPr>
        <p:txBody>
          <a:bodyPr rtlCol="0" anchor="b"/>
          <a:lstStyle>
            <a:lvl1pPr rtl="0">
              <a:defRPr sz="3200"/>
            </a:lvl1pPr>
          </a:lstStyle>
          <a:p>
            <a:pPr rtl="0"/>
            <a:r>
              <a:rPr lang="es-ES" noProof="0" dirty="0" smtClean="0"/>
              <a:t>Haga clic para editar el estilo de título del patrón</a:t>
            </a:r>
            <a:endParaRPr lang="es-ES" noProof="0" dirty="0"/>
          </a:p>
        </p:txBody>
      </p:sp>
      <p:sp>
        <p:nvSpPr>
          <p:cNvPr id="3" name="Marcador de posición de imagen 2" descr="Marcador de posición vacío para agregar una imagen. Haga clic en el marcador de posición y seleccione la imagen que desee agregar"/>
          <p:cNvSpPr>
            <a:spLocks noGrp="1"/>
          </p:cNvSpPr>
          <p:nvPr>
            <p:ph type="pic" idx="1"/>
          </p:nvPr>
        </p:nvSpPr>
        <p:spPr>
          <a:xfrm>
            <a:off x="0" y="915923"/>
            <a:ext cx="6626677" cy="5065776"/>
          </a:xfrm>
        </p:spPr>
        <p:txBody>
          <a:bodyPr tIns="1371600" rtlCol="0">
            <a:normAutofit/>
          </a:bodyPr>
          <a:lstStyle>
            <a:lvl1pPr marL="0" indent="0" algn="ctr">
              <a:spcBef>
                <a:spcPts val="0"/>
              </a:spcBef>
              <a:buNone/>
              <a:defRPr sz="2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s-ES" noProof="0" smtClean="0"/>
              <a:t>Haga clic en el icono para agregar una imagen</a:t>
            </a:r>
            <a:endParaRPr lang="es-ES" noProof="0" dirty="0"/>
          </a:p>
        </p:txBody>
      </p:sp>
      <p:sp>
        <p:nvSpPr>
          <p:cNvPr id="4" name="Marcador de posición de texto 3"/>
          <p:cNvSpPr>
            <a:spLocks noGrp="1"/>
          </p:cNvSpPr>
          <p:nvPr>
            <p:ph type="body" sz="half" idx="2"/>
          </p:nvPr>
        </p:nvSpPr>
        <p:spPr>
          <a:xfrm>
            <a:off x="6682435" y="3502152"/>
            <a:ext cx="4155622" cy="2479547"/>
          </a:xfrm>
        </p:spPr>
        <p:txBody>
          <a:bodyPr rtlCol="0">
            <a:normAutofit/>
          </a:bodyPr>
          <a:lstStyle>
            <a:lvl1pPr marL="0" indent="0">
              <a:spcBef>
                <a:spcPts val="9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s-ES" noProof="0" smtClean="0"/>
              <a:t>Haga clic para modificar el estilo de texto del patrón</a:t>
            </a:r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>
          <a:xfrm>
            <a:off x="-1" y="6629400"/>
            <a:ext cx="453403" cy="228600"/>
          </a:xfrm>
        </p:spPr>
        <p:txBody>
          <a:bodyPr rtlCol="0"/>
          <a:lstStyle/>
          <a:p>
            <a:pPr rtl="0"/>
            <a:fld id="{9CD8D479-8942-46E8-A226-A4E01F7A105C}" type="slidenum">
              <a:rPr lang="es-ES" noProof="0"/>
              <a:t>‹Nº›</a:t>
            </a:fld>
            <a:endParaRPr lang="es-ES" noProof="0" dirty="0"/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337AC02-EA6D-465F-BF03-15EFEA467FA6}" type="datetime1">
              <a:rPr lang="es-ES" noProof="0" smtClean="0"/>
              <a:t>03/01/2020</a:t>
            </a:fld>
            <a:endParaRPr lang="es-ES" noProof="0" dirty="0"/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es-ES" noProof="0" dirty="0" smtClean="0"/>
              <a:t>Agregar un pie de página</a:t>
            </a:r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216422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/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es-ES" noProof="0" dirty="0" smtClean="0"/>
              <a:t>Haga clic para editar el estilo de título del patrón</a:t>
            </a:r>
            <a:endParaRPr lang="es-ES" noProof="0" dirty="0"/>
          </a:p>
        </p:txBody>
      </p:sp>
      <p:sp>
        <p:nvSpPr>
          <p:cNvPr id="3" name="Marcador de posición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es-ES" noProof="0" smtClean="0"/>
              <a:t>Haga clic para modificar el estilo de texto del patrón</a:t>
            </a:r>
          </a:p>
          <a:p>
            <a:pPr lvl="1" rtl="0"/>
            <a:r>
              <a:rPr lang="es-ES" noProof="0" smtClean="0"/>
              <a:t>Segundo nivel</a:t>
            </a:r>
          </a:p>
          <a:p>
            <a:pPr lvl="2" rtl="0"/>
            <a:r>
              <a:rPr lang="es-ES" noProof="0" smtClean="0"/>
              <a:t>Tercer nivel</a:t>
            </a:r>
          </a:p>
          <a:p>
            <a:pPr lvl="3" rtl="0"/>
            <a:r>
              <a:rPr lang="es-ES" noProof="0" smtClean="0"/>
              <a:t>Cuarto nivel</a:t>
            </a:r>
          </a:p>
          <a:p>
            <a:pPr lvl="4" rtl="0"/>
            <a:r>
              <a:rPr lang="es-ES" noProof="0" smtClean="0"/>
              <a:t>Quinto nivel</a:t>
            </a:r>
            <a:endParaRPr lang="es-ES" noProof="0" dirty="0"/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-1" y="6629400"/>
            <a:ext cx="453403" cy="228600"/>
          </a:xfrm>
        </p:spPr>
        <p:txBody>
          <a:bodyPr rtlCol="0"/>
          <a:lstStyle/>
          <a:p>
            <a:pPr rtl="0"/>
            <a:fld id="{9CD8D479-8942-46E8-A226-A4E01F7A105C}" type="slidenum">
              <a:rPr lang="es-ES" noProof="0"/>
              <a:t>‹Nº›</a:t>
            </a:fld>
            <a:endParaRPr lang="es-ES" noProof="0" dirty="0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CEDC781-CB57-4062-B09C-81FF42BCE73D}" type="datetime1">
              <a:rPr lang="es-ES" noProof="0" smtClean="0"/>
              <a:t>03/01/2020</a:t>
            </a:fld>
            <a:endParaRPr lang="es-ES" noProof="0" dirty="0"/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es-ES" noProof="0" dirty="0" smtClean="0"/>
              <a:t>Agregar un pie de página</a:t>
            </a:r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720709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 hasCustomPrompt="1"/>
          </p:nvPr>
        </p:nvSpPr>
        <p:spPr>
          <a:xfrm>
            <a:off x="8724900" y="190500"/>
            <a:ext cx="2057400" cy="5986463"/>
          </a:xfrm>
        </p:spPr>
        <p:txBody>
          <a:bodyPr vert="eaVert" rtlCol="0"/>
          <a:lstStyle>
            <a:lvl1pPr rtl="0">
              <a:defRPr/>
            </a:lvl1pPr>
          </a:lstStyle>
          <a:p>
            <a:pPr rtl="0"/>
            <a:r>
              <a:rPr lang="es-ES" noProof="0" smtClean="0"/>
              <a:t>Haga clic para editar el estilo de título del patrón</a:t>
            </a:r>
            <a:endParaRPr lang="es-ES" noProof="0" dirty="0"/>
          </a:p>
        </p:txBody>
      </p:sp>
      <p:sp>
        <p:nvSpPr>
          <p:cNvPr id="3" name="Marcador de posición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190500"/>
            <a:ext cx="7734300" cy="5986463"/>
          </a:xfrm>
        </p:spPr>
        <p:txBody>
          <a:bodyPr vert="eaVert" rtlCol="0"/>
          <a:lstStyle/>
          <a:p>
            <a:pPr lvl="0" rtl="0"/>
            <a:r>
              <a:rPr lang="es-ES" noProof="0" smtClean="0"/>
              <a:t>Haga clic para modificar el estilo de texto del patrón</a:t>
            </a:r>
          </a:p>
          <a:p>
            <a:pPr lvl="1" rtl="0"/>
            <a:r>
              <a:rPr lang="es-ES" noProof="0" smtClean="0"/>
              <a:t>Segundo nivel</a:t>
            </a:r>
          </a:p>
          <a:p>
            <a:pPr lvl="2" rtl="0"/>
            <a:r>
              <a:rPr lang="es-ES" noProof="0" smtClean="0"/>
              <a:t>Tercer nivel</a:t>
            </a:r>
          </a:p>
          <a:p>
            <a:pPr lvl="3" rtl="0"/>
            <a:r>
              <a:rPr lang="es-ES" noProof="0" smtClean="0"/>
              <a:t>Cuarto nivel</a:t>
            </a:r>
          </a:p>
          <a:p>
            <a:pPr lvl="4" rtl="0"/>
            <a:r>
              <a:rPr lang="es-ES" noProof="0" smtClean="0"/>
              <a:t>Quinto nivel</a:t>
            </a:r>
            <a:endParaRPr lang="es-ES" noProof="0" dirty="0"/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-1" y="6629400"/>
            <a:ext cx="453403" cy="228600"/>
          </a:xfrm>
        </p:spPr>
        <p:txBody>
          <a:bodyPr rtlCol="0"/>
          <a:lstStyle/>
          <a:p>
            <a:pPr rtl="0"/>
            <a:fld id="{9CD8D479-8942-46E8-A226-A4E01F7A105C}" type="slidenum">
              <a:rPr lang="es-ES" noProof="0"/>
              <a:t>‹Nº›</a:t>
            </a:fld>
            <a:endParaRPr lang="es-ES" noProof="0" dirty="0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93EF067-3BD7-4195-88F8-49200083A5C8}" type="datetime1">
              <a:rPr lang="es-ES" noProof="0" smtClean="0"/>
              <a:t>03/01/2020</a:t>
            </a:fld>
            <a:endParaRPr lang="es-ES" noProof="0" dirty="0"/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es-ES" noProof="0" dirty="0" smtClean="0"/>
              <a:t>Agregar un pie de página</a:t>
            </a:r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1021014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/>
          <p:cNvSpPr/>
          <p:nvPr userDrawn="1"/>
        </p:nvSpPr>
        <p:spPr>
          <a:xfrm>
            <a:off x="0" y="6629400"/>
            <a:ext cx="1499616" cy="228600"/>
          </a:xfrm>
          <a:prstGeom prst="rect">
            <a:avLst/>
          </a:prstGeom>
          <a:gradFill>
            <a:gsLst>
              <a:gs pos="0">
                <a:schemeClr val="accent1">
                  <a:lumMod val="15000"/>
                  <a:lumOff val="85000"/>
                </a:schemeClr>
              </a:gs>
              <a:gs pos="100000">
                <a:schemeClr val="accent1">
                  <a:lumMod val="15000"/>
                  <a:lumOff val="8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s-ES" noProof="0" dirty="0"/>
          </a:p>
        </p:txBody>
      </p:sp>
      <p:sp>
        <p:nvSpPr>
          <p:cNvPr id="11" name="Rectángulo 10"/>
          <p:cNvSpPr/>
          <p:nvPr/>
        </p:nvSpPr>
        <p:spPr>
          <a:xfrm>
            <a:off x="1609344" y="6629400"/>
            <a:ext cx="10582656" cy="228600"/>
          </a:xfrm>
          <a:prstGeom prst="rect">
            <a:avLst/>
          </a:prstGeom>
          <a:gradFill>
            <a:gsLst>
              <a:gs pos="0">
                <a:schemeClr val="accent1">
                  <a:lumMod val="35000"/>
                  <a:lumOff val="65000"/>
                </a:schemeClr>
              </a:gs>
              <a:gs pos="100000">
                <a:schemeClr val="accent1">
                  <a:lumMod val="35000"/>
                  <a:lumOff val="6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s-ES" noProof="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" name="Marcador de posición de título 1"/>
          <p:cNvSpPr>
            <a:spLocks noGrp="1"/>
          </p:cNvSpPr>
          <p:nvPr>
            <p:ph type="title"/>
          </p:nvPr>
        </p:nvSpPr>
        <p:spPr>
          <a:xfrm>
            <a:off x="1410026" y="276087"/>
            <a:ext cx="9371949" cy="118356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es-ES" noProof="0" dirty="0" smtClean="0"/>
              <a:t>Haga clic para editar el estilo de título del patrón</a:t>
            </a:r>
            <a:endParaRPr lang="es-ES" noProof="0" dirty="0"/>
          </a:p>
        </p:txBody>
      </p:sp>
      <p:sp>
        <p:nvSpPr>
          <p:cNvPr id="3" name="Marcador de posición de texto 2"/>
          <p:cNvSpPr>
            <a:spLocks noGrp="1"/>
          </p:cNvSpPr>
          <p:nvPr>
            <p:ph type="body" idx="1"/>
          </p:nvPr>
        </p:nvSpPr>
        <p:spPr>
          <a:xfrm>
            <a:off x="1410027" y="1566001"/>
            <a:ext cx="9371948" cy="46206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s-ES" noProof="0" dirty="0"/>
              <a:t>Editar estilos de texto del patrón</a:t>
            </a:r>
          </a:p>
          <a:p>
            <a:pPr lvl="1" rtl="0"/>
            <a:r>
              <a:rPr lang="es-ES" noProof="0" dirty="0"/>
              <a:t>Segundo nivel</a:t>
            </a:r>
          </a:p>
          <a:p>
            <a:pPr lvl="2" rtl="0"/>
            <a:r>
              <a:rPr lang="es-ES" noProof="0" dirty="0"/>
              <a:t>Tercer nivel</a:t>
            </a:r>
          </a:p>
          <a:p>
            <a:pPr lvl="3" rtl="0"/>
            <a:r>
              <a:rPr lang="es-ES" noProof="0" dirty="0"/>
              <a:t>Cuarto nivel</a:t>
            </a:r>
          </a:p>
          <a:p>
            <a:pPr lvl="4" rtl="0"/>
            <a:r>
              <a:rPr lang="es-ES" noProof="0" dirty="0"/>
              <a:t>Quinto nivel</a:t>
            </a:r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-1" y="6629400"/>
            <a:ext cx="453403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fld id="{9CD8D479-8942-46E8-A226-A4E01F7A105C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2"/>
          </p:nvPr>
        </p:nvSpPr>
        <p:spPr>
          <a:xfrm>
            <a:off x="504679" y="6629400"/>
            <a:ext cx="936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fld id="{0BE2D4B3-46EE-4BB5-8269-7C35761664DD}" type="datetime1">
              <a:rPr lang="es-ES" noProof="0" smtClean="0"/>
              <a:t>03/01/2020</a:t>
            </a:fld>
            <a:endParaRPr lang="es-ES" noProof="0" dirty="0"/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3"/>
          </p:nvPr>
        </p:nvSpPr>
        <p:spPr>
          <a:xfrm>
            <a:off x="1637716" y="6629400"/>
            <a:ext cx="9144259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es-ES" noProof="0" dirty="0"/>
              <a:t>Agregar un pie de página</a:t>
            </a:r>
          </a:p>
        </p:txBody>
      </p:sp>
    </p:spTree>
    <p:extLst>
      <p:ext uri="{BB962C8B-B14F-4D97-AF65-F5344CB8AC3E}">
        <p14:creationId xmlns:p14="http://schemas.microsoft.com/office/powerpoint/2010/main" val="2866046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/>
  <p:txStyles>
    <p:titleStyle>
      <a:lvl1pPr algn="l" defTabSz="914400" rtl="0" eaLnBrk="1" latinLnBrk="0" hangingPunct="1">
        <a:spcBef>
          <a:spcPct val="0"/>
        </a:spcBef>
        <a:buNone/>
        <a:defRPr sz="34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10312" indent="-210312" algn="l" defTabSz="914400" rtl="0" eaLnBrk="1" latinLnBrk="0" hangingPunct="1">
        <a:lnSpc>
          <a:spcPct val="90000"/>
        </a:lnSpc>
        <a:spcBef>
          <a:spcPts val="11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38912" indent="-155448" algn="l" defTabSz="91440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76656" indent="-155448" algn="l" defTabSz="91440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05256" indent="-155448" algn="l" defTabSz="91440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33856" indent="-155448" algn="l" defTabSz="91440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362456" indent="-155448" algn="l" defTabSz="91440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591056" indent="-155448" algn="l" defTabSz="91440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819656" indent="-155448" algn="l" defTabSz="91440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048256" indent="-155448" algn="l" defTabSz="91440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emf"/><Relationship Id="rId5" Type="http://schemas.openxmlformats.org/officeDocument/2006/relationships/image" Target="../media/image13.emf"/><Relationship Id="rId4" Type="http://schemas.openxmlformats.org/officeDocument/2006/relationships/image" Target="../media/image12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 rtlCol="0">
            <a:noAutofit/>
          </a:bodyPr>
          <a:lstStyle/>
          <a:p>
            <a:pPr rtl="0"/>
            <a:r>
              <a:rPr lang="es-ES" sz="3500" dirty="0" smtClean="0"/>
              <a:t>Propuesta para la Coordinación y Estructura del Plan de Recuperación </a:t>
            </a:r>
            <a:r>
              <a:rPr lang="es-ES" sz="3500" dirty="0"/>
              <a:t>P</a:t>
            </a:r>
            <a:r>
              <a:rPr lang="es-ES" sz="3500" dirty="0" smtClean="0"/>
              <a:t>ost - Incendio</a:t>
            </a:r>
            <a:endParaRPr lang="es-ES" sz="350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rtl="0"/>
            <a:r>
              <a:rPr lang="es-ES" dirty="0" smtClean="0"/>
              <a:t>Roles y Responsabilidades del Nivel Central</a:t>
            </a:r>
            <a:endParaRPr lang="es-ES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/>
          <a:srcRect l="1289" t="9312" r="46663" b="-103"/>
          <a:stretch/>
        </p:blipFill>
        <p:spPr>
          <a:xfrm>
            <a:off x="8910085" y="2062716"/>
            <a:ext cx="3281916" cy="3897409"/>
          </a:xfrm>
          <a:prstGeom prst="rect">
            <a:avLst/>
          </a:prstGeom>
        </p:spPr>
      </p:pic>
      <p:pic>
        <p:nvPicPr>
          <p:cNvPr id="5" name="13 Imagen" descr="D:\DISCO D MOLLITO\CAPASITACION 2012\IMAGENES\LOGO DEFENSA CIVIL limpio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0931" y="179960"/>
            <a:ext cx="1061125" cy="10427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61546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40679" y="74747"/>
            <a:ext cx="9371949" cy="1183566"/>
          </a:xfrm>
        </p:spPr>
        <p:txBody>
          <a:bodyPr rtlCol="0"/>
          <a:lstStyle/>
          <a:p>
            <a:pPr rtl="0"/>
            <a:r>
              <a:rPr lang="es-ES" dirty="0"/>
              <a:t>C</a:t>
            </a:r>
            <a:r>
              <a:rPr lang="es-ES" dirty="0" smtClean="0"/>
              <a:t>ontenido </a:t>
            </a:r>
            <a:endParaRPr lang="es-ES" dirty="0"/>
          </a:p>
        </p:txBody>
      </p:sp>
      <p:sp>
        <p:nvSpPr>
          <p:cNvPr id="3" name="Marcador de posición de contenido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r>
              <a:rPr lang="es-ES" dirty="0" smtClean="0"/>
              <a:t>Marco Normativo y Conceptual</a:t>
            </a:r>
          </a:p>
          <a:p>
            <a:pPr rtl="0"/>
            <a:r>
              <a:rPr lang="es-ES" dirty="0" smtClean="0"/>
              <a:t>Datos Oficiales</a:t>
            </a:r>
          </a:p>
          <a:p>
            <a:pPr rtl="0"/>
            <a:r>
              <a:rPr lang="es-ES" dirty="0" smtClean="0"/>
              <a:t>Planes de Recuperación Post-Desastre</a:t>
            </a:r>
          </a:p>
          <a:p>
            <a:pPr rtl="0"/>
            <a:r>
              <a:rPr lang="es-ES" dirty="0" smtClean="0"/>
              <a:t>Líneas Propuestas</a:t>
            </a:r>
          </a:p>
          <a:p>
            <a:pPr rtl="0"/>
            <a:r>
              <a:rPr lang="es-ES" dirty="0" smtClean="0"/>
              <a:t>Propuesta de Acciones por parte </a:t>
            </a:r>
          </a:p>
          <a:p>
            <a:pPr marL="0" indent="0" rtl="0">
              <a:buNone/>
            </a:pPr>
            <a:r>
              <a:rPr lang="es-ES" dirty="0" smtClean="0"/>
              <a:t>   del MD-VIDECI</a:t>
            </a:r>
            <a:endParaRPr lang="es-ES" dirty="0"/>
          </a:p>
        </p:txBody>
      </p:sp>
      <p:sp>
        <p:nvSpPr>
          <p:cNvPr id="4" name="Marcador de posición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CD8D479-8942-46E8-A226-A4E01F7A105C}" type="slidenum">
              <a:rPr lang="es-ES" smtClean="0"/>
              <a:t>2</a:t>
            </a:fld>
            <a:endParaRPr lang="es-ES" dirty="0"/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40AE56E-CFF4-44E8-B8BB-AC261A0566AB}" type="datetime1">
              <a:rPr lang="es-ES" smtClean="0"/>
              <a:t>03/01/2020</a:t>
            </a:fld>
            <a:endParaRPr lang="es-ES" dirty="0"/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s-ES" dirty="0" smtClean="0"/>
              <a:t>www.defensacivil.gob.bo</a:t>
            </a:r>
            <a:endParaRPr lang="es-ES" dirty="0"/>
          </a:p>
        </p:txBody>
      </p:sp>
      <p:sp>
        <p:nvSpPr>
          <p:cNvPr id="7" name="AutoShape 2" descr="Resultado de imagen para estructura de plan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BO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0919" y="2914892"/>
            <a:ext cx="5076439" cy="3378139"/>
          </a:xfrm>
          <a:prstGeom prst="rect">
            <a:avLst/>
          </a:prstGeom>
        </p:spPr>
      </p:pic>
      <p:pic>
        <p:nvPicPr>
          <p:cNvPr id="9" name="13 Imagen" descr="D:\DISCO D MOLLITO\CAPASITACION 2012\IMAGENES\LOGO DEFENSA CIVIL limpio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56487"/>
            <a:ext cx="857821" cy="8931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27619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/>
          <p:cNvSpPr/>
          <p:nvPr/>
        </p:nvSpPr>
        <p:spPr>
          <a:xfrm>
            <a:off x="6235990" y="1491552"/>
            <a:ext cx="4875028" cy="4717309"/>
          </a:xfrm>
          <a:prstGeom prst="rect">
            <a:avLst/>
          </a:prstGeom>
          <a:solidFill>
            <a:srgbClr val="DBEEC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BO"/>
          </a:p>
        </p:txBody>
      </p:sp>
      <p:sp>
        <p:nvSpPr>
          <p:cNvPr id="9" name="Rectángulo 8"/>
          <p:cNvSpPr/>
          <p:nvPr/>
        </p:nvSpPr>
        <p:spPr>
          <a:xfrm>
            <a:off x="839972" y="1459653"/>
            <a:ext cx="5256028" cy="4717309"/>
          </a:xfrm>
          <a:prstGeom prst="rect">
            <a:avLst/>
          </a:prstGeom>
          <a:solidFill>
            <a:srgbClr val="DBEEC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BO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rtl="0"/>
            <a:r>
              <a:rPr lang="es-ES" sz="4400" dirty="0" smtClean="0"/>
              <a:t>MARCO NORMATIVO Y CONCEPTUAL:</a:t>
            </a:r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>GESTIÓN DE RIESGOS DE DESASTRES EN BOLIVIA</a:t>
            </a:r>
            <a:endParaRPr lang="es-ES" dirty="0"/>
          </a:p>
        </p:txBody>
      </p:sp>
      <p:sp>
        <p:nvSpPr>
          <p:cNvPr id="3" name="Marcador de posición de contenido 2"/>
          <p:cNvSpPr>
            <a:spLocks noGrp="1"/>
          </p:cNvSpPr>
          <p:nvPr>
            <p:ph sz="half" idx="1"/>
          </p:nvPr>
        </p:nvSpPr>
        <p:spPr>
          <a:xfrm>
            <a:off x="967564" y="1556280"/>
            <a:ext cx="5052236" cy="4812621"/>
          </a:xfrm>
        </p:spPr>
        <p:txBody>
          <a:bodyPr rtlCol="0">
            <a:normAutofit fontScale="62500" lnSpcReduction="20000"/>
          </a:bodyPr>
          <a:lstStyle/>
          <a:p>
            <a:pPr marL="0" indent="0">
              <a:buNone/>
            </a:pPr>
            <a:r>
              <a:rPr lang="es-ES" sz="3100" dirty="0" smtClean="0"/>
              <a:t>* Temporalidad </a:t>
            </a:r>
            <a:r>
              <a:rPr lang="es-ES" sz="3100" dirty="0"/>
              <a:t>y Responsabilidades en GRD.</a:t>
            </a:r>
          </a:p>
          <a:p>
            <a:pPr marL="0" indent="0">
              <a:buNone/>
            </a:pPr>
            <a:r>
              <a:rPr lang="es-ES" sz="3100" dirty="0"/>
              <a:t>     </a:t>
            </a:r>
            <a:r>
              <a:rPr lang="es-ES" sz="2400" dirty="0"/>
              <a:t>Ley N°602     </a:t>
            </a:r>
          </a:p>
          <a:p>
            <a:pPr marL="0" indent="0">
              <a:buNone/>
            </a:pPr>
            <a:r>
              <a:rPr lang="es-ES" sz="3200" dirty="0"/>
              <a:t>   </a:t>
            </a:r>
            <a:r>
              <a:rPr lang="es-ES" sz="2400" dirty="0" smtClean="0"/>
              <a:t>Art</a:t>
            </a:r>
            <a:r>
              <a:rPr lang="es-ES" sz="2400" dirty="0"/>
              <a:t>. 14°.- (Temporalidad)</a:t>
            </a:r>
          </a:p>
          <a:p>
            <a:pPr marL="0" indent="0">
              <a:buNone/>
            </a:pPr>
            <a:r>
              <a:rPr lang="es-ES" sz="2400" dirty="0"/>
              <a:t>     Art.15°.- (Responsabilidades en materia de gestión de </a:t>
            </a:r>
            <a:r>
              <a:rPr lang="es-ES" sz="2400" dirty="0" smtClean="0"/>
              <a:t> </a:t>
            </a:r>
          </a:p>
          <a:p>
            <a:pPr marL="0" indent="0">
              <a:buNone/>
            </a:pPr>
            <a:r>
              <a:rPr lang="es-ES" sz="2400" dirty="0"/>
              <a:t> </a:t>
            </a:r>
            <a:r>
              <a:rPr lang="es-ES" sz="2400" dirty="0" smtClean="0"/>
              <a:t>                        riesgos</a:t>
            </a:r>
            <a:r>
              <a:rPr lang="es-ES" sz="2400" dirty="0"/>
              <a:t>)</a:t>
            </a:r>
          </a:p>
          <a:p>
            <a:pPr marL="0" indent="0">
              <a:buNone/>
            </a:pPr>
            <a:r>
              <a:rPr lang="es-ES" sz="2400" dirty="0"/>
              <a:t>     Art.25° DR N°2342.- (Participación de los ministerios en las </a:t>
            </a:r>
          </a:p>
          <a:p>
            <a:pPr marL="0" indent="0">
              <a:buNone/>
            </a:pPr>
            <a:r>
              <a:rPr lang="es-ES" sz="2400" dirty="0"/>
              <a:t>        </a:t>
            </a:r>
            <a:r>
              <a:rPr lang="es-ES" sz="2400" dirty="0" smtClean="0"/>
              <a:t>                                    actividades </a:t>
            </a:r>
            <a:r>
              <a:rPr lang="es-ES" sz="2400" dirty="0"/>
              <a:t>de respuesta y recuperación</a:t>
            </a:r>
            <a:r>
              <a:rPr lang="es-ES" sz="2400" dirty="0" smtClean="0"/>
              <a:t>)</a:t>
            </a:r>
            <a:endParaRPr lang="es-ES" dirty="0" smtClean="0"/>
          </a:p>
          <a:p>
            <a:pPr marL="0" indent="0">
              <a:buNone/>
            </a:pPr>
            <a:r>
              <a:rPr lang="es-ES" sz="3000" dirty="0" smtClean="0"/>
              <a:t>* Enfoque </a:t>
            </a:r>
            <a:r>
              <a:rPr lang="es-ES" sz="3000" dirty="0"/>
              <a:t>de Procesos (4) </a:t>
            </a:r>
          </a:p>
          <a:p>
            <a:pPr marL="0" indent="0">
              <a:buNone/>
            </a:pPr>
            <a:r>
              <a:rPr lang="es-ES" sz="1800" dirty="0" smtClean="0"/>
              <a:t>     </a:t>
            </a:r>
            <a:r>
              <a:rPr lang="es-ES" dirty="0"/>
              <a:t>Decreto Reglamentario N°2342:</a:t>
            </a:r>
          </a:p>
          <a:p>
            <a:pPr marL="0" indent="0" rtl="0">
              <a:buNone/>
            </a:pPr>
            <a:r>
              <a:rPr lang="es-ES" dirty="0"/>
              <a:t>    Art. 4.- (Procesos de la gestión de Riesgos)</a:t>
            </a:r>
          </a:p>
          <a:p>
            <a:pPr marL="0" indent="0">
              <a:buNone/>
            </a:pPr>
            <a:r>
              <a:rPr lang="es-ES" sz="3000" dirty="0" smtClean="0"/>
              <a:t>* Planes de Recuperación Post-Desastre.</a:t>
            </a:r>
          </a:p>
          <a:p>
            <a:pPr marL="0" indent="0" rtl="0">
              <a:buNone/>
            </a:pPr>
            <a:r>
              <a:rPr lang="es-ES" dirty="0" smtClean="0"/>
              <a:t>     Decreto Reglamentario N°2342.</a:t>
            </a:r>
          </a:p>
          <a:p>
            <a:pPr marL="0" indent="0" rtl="0">
              <a:buNone/>
            </a:pPr>
            <a:r>
              <a:rPr lang="es-ES" dirty="0" smtClean="0"/>
              <a:t>     Art.27° .- (Instrumentos de planificación para la gestión de  </a:t>
            </a:r>
          </a:p>
          <a:p>
            <a:pPr marL="0" indent="0" rtl="0">
              <a:buNone/>
            </a:pPr>
            <a:r>
              <a:rPr lang="es-ES" dirty="0"/>
              <a:t> </a:t>
            </a:r>
            <a:r>
              <a:rPr lang="es-ES" dirty="0" smtClean="0"/>
              <a:t>                                  riesgos)</a:t>
            </a:r>
          </a:p>
          <a:p>
            <a:pPr marL="0" indent="0" rtl="0">
              <a:buNone/>
            </a:pPr>
            <a:r>
              <a:rPr lang="es-ES" dirty="0" smtClean="0"/>
              <a:t>     Art.37° </a:t>
            </a:r>
            <a:r>
              <a:rPr lang="es-ES" dirty="0" err="1" smtClean="0"/>
              <a:t>Pgrf</a:t>
            </a:r>
            <a:r>
              <a:rPr lang="es-ES" dirty="0" smtClean="0"/>
              <a:t>. IV.- (Planes de recuperación post-desastre)</a:t>
            </a:r>
            <a:endParaRPr lang="es-ES" dirty="0"/>
          </a:p>
        </p:txBody>
      </p:sp>
      <p:sp>
        <p:nvSpPr>
          <p:cNvPr id="5" name="Marcador de posición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CD8D479-8942-46E8-A226-A4E01F7A105C}" type="slidenum">
              <a:rPr lang="es-ES" smtClean="0"/>
              <a:t>3</a:t>
            </a:fld>
            <a:endParaRPr lang="es-ES" dirty="0"/>
          </a:p>
        </p:txBody>
      </p:sp>
      <p:sp>
        <p:nvSpPr>
          <p:cNvPr id="6" name="Marcador de posición de fecha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5A7A41C-DB84-4628-A0D3-AA82D39F6454}" type="datetime1">
              <a:rPr lang="es-ES" smtClean="0"/>
              <a:t>03/01/2020</a:t>
            </a:fld>
            <a:endParaRPr lang="es-ES" dirty="0"/>
          </a:p>
        </p:txBody>
      </p:sp>
      <p:sp>
        <p:nvSpPr>
          <p:cNvPr id="7" name="Marcador de posición de pie de página 6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es-ES" dirty="0" smtClean="0"/>
              <a:t>www.defensacivil.gob.bo</a:t>
            </a:r>
          </a:p>
        </p:txBody>
      </p:sp>
      <p:graphicFrame>
        <p:nvGraphicFramePr>
          <p:cNvPr id="8" name="Marcador de posición de contenido 9" descr="Diagrama de ciclo básico con una secuencia continua de fases, tareas o eventos en un flujo circular. Enfatiza las fases o los pasos en lugar de las flechas o el flujo de conexión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754187226"/>
              </p:ext>
            </p:extLst>
          </p:nvPr>
        </p:nvGraphicFramePr>
        <p:xfrm>
          <a:off x="6363586" y="1555749"/>
          <a:ext cx="4610100" cy="46212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CuadroTexto 3"/>
          <p:cNvSpPr txBox="1"/>
          <p:nvPr/>
        </p:nvSpPr>
        <p:spPr>
          <a:xfrm>
            <a:off x="8020050" y="3512412"/>
            <a:ext cx="12971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GRD</a:t>
            </a:r>
            <a:endParaRPr lang="es-BO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2360148" y="6176962"/>
            <a:ext cx="221567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 rtl="0">
              <a:defRPr lang="es-ES"/>
            </a:defPPr>
            <a:lvl1pPr>
              <a:defRPr sz="250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s-BO" dirty="0"/>
              <a:t>NORMATIVO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7711706" y="6184245"/>
            <a:ext cx="230416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BO" sz="2500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CONCEPTUAL</a:t>
            </a:r>
            <a:endParaRPr lang="es-BO" sz="2500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13 Imagen" descr="D:\DISCO D MOLLITO\CAPASITACION 2012\IMAGENES\LOGO DEFENSA CIVIL limpio.pn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56487"/>
            <a:ext cx="857821" cy="8931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9071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10026" y="276087"/>
            <a:ext cx="9371949" cy="624954"/>
          </a:xfrm>
        </p:spPr>
        <p:txBody>
          <a:bodyPr rtlCol="0">
            <a:normAutofit/>
          </a:bodyPr>
          <a:lstStyle/>
          <a:p>
            <a:pPr rtl="0"/>
            <a:r>
              <a:rPr lang="es-ES" sz="3500" dirty="0" smtClean="0"/>
              <a:t>DINÁMICA DE LOS PROCESOS DE LA GRD:</a:t>
            </a:r>
            <a:endParaRPr lang="es-ES" sz="3500" dirty="0"/>
          </a:p>
        </p:txBody>
      </p:sp>
      <p:sp>
        <p:nvSpPr>
          <p:cNvPr id="5" name="Marcador de posición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CD8D479-8942-46E8-A226-A4E01F7A105C}" type="slidenum">
              <a:rPr lang="es-ES" smtClean="0"/>
              <a:t>4</a:t>
            </a:fld>
            <a:endParaRPr lang="es-ES" dirty="0"/>
          </a:p>
        </p:txBody>
      </p:sp>
      <p:sp>
        <p:nvSpPr>
          <p:cNvPr id="6" name="Marcador de posición de fecha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5A7A41C-DB84-4628-A0D3-AA82D39F6454}" type="datetime1">
              <a:rPr lang="es-ES" smtClean="0"/>
              <a:t>03/01/2020</a:t>
            </a:fld>
            <a:endParaRPr lang="es-ES" dirty="0"/>
          </a:p>
        </p:txBody>
      </p:sp>
      <p:sp>
        <p:nvSpPr>
          <p:cNvPr id="7" name="Marcador de posición de pie de página 6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es-ES" dirty="0" smtClean="0"/>
              <a:t>www.defensacivil.gob.bo</a:t>
            </a:r>
          </a:p>
        </p:txBody>
      </p:sp>
      <p:grpSp>
        <p:nvGrpSpPr>
          <p:cNvPr id="18" name="Grupo 5"/>
          <p:cNvGrpSpPr>
            <a:grpSpLocks/>
          </p:cNvGrpSpPr>
          <p:nvPr/>
        </p:nvGrpSpPr>
        <p:grpSpPr bwMode="auto">
          <a:xfrm>
            <a:off x="993422" y="690369"/>
            <a:ext cx="9990667" cy="5885603"/>
            <a:chOff x="820102" y="1953084"/>
            <a:chExt cx="8820787" cy="4300264"/>
          </a:xfrm>
        </p:grpSpPr>
        <p:sp>
          <p:nvSpPr>
            <p:cNvPr id="19" name="102 Rectángulo"/>
            <p:cNvSpPr/>
            <p:nvPr/>
          </p:nvSpPr>
          <p:spPr>
            <a:xfrm>
              <a:off x="820102" y="2281370"/>
              <a:ext cx="1096473" cy="36036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>
                <a:defRPr/>
              </a:pPr>
              <a:r>
                <a:rPr lang="es-MX" sz="1050" dirty="0">
                  <a:solidFill>
                    <a:schemeClr val="tx1"/>
                  </a:solidFill>
                  <a:latin typeface="Arial Narrow" panose="020B0606020202030204" pitchFamily="34" charset="0"/>
                </a:rPr>
                <a:t> </a:t>
              </a:r>
              <a:r>
                <a:rPr lang="es-MX" sz="1050" b="1" dirty="0">
                  <a:solidFill>
                    <a:schemeClr val="tx1"/>
                  </a:solidFill>
                  <a:latin typeface="Arial Narrow" panose="020B0606020202030204" pitchFamily="34" charset="0"/>
                </a:rPr>
                <a:t>NIVEL DE BIENESTAR</a:t>
              </a:r>
            </a:p>
          </p:txBody>
        </p:sp>
        <p:grpSp>
          <p:nvGrpSpPr>
            <p:cNvPr id="20" name="Grupo 7"/>
            <p:cNvGrpSpPr>
              <a:grpSpLocks/>
            </p:cNvGrpSpPr>
            <p:nvPr/>
          </p:nvGrpSpPr>
          <p:grpSpPr bwMode="auto">
            <a:xfrm>
              <a:off x="904329" y="1953084"/>
              <a:ext cx="8736560" cy="4300264"/>
              <a:chOff x="904329" y="1953084"/>
              <a:chExt cx="8736560" cy="4300264"/>
            </a:xfrm>
          </p:grpSpPr>
          <p:sp>
            <p:nvSpPr>
              <p:cNvPr id="21" name="113 Rectángulo"/>
              <p:cNvSpPr/>
              <p:nvPr/>
            </p:nvSpPr>
            <p:spPr>
              <a:xfrm rot="3231513">
                <a:off x="6232878" y="3444565"/>
                <a:ext cx="1292312" cy="359875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r">
                  <a:defRPr/>
                </a:pPr>
                <a:r>
                  <a:rPr lang="es-MX" sz="1100" dirty="0">
                    <a:solidFill>
                      <a:schemeClr val="tx1"/>
                    </a:solidFill>
                    <a:latin typeface="Arial Narrow" panose="020B0606020202030204" pitchFamily="34" charset="0"/>
                  </a:rPr>
                  <a:t> </a:t>
                </a:r>
                <a:r>
                  <a:rPr lang="es-MX" sz="1100" b="1" dirty="0">
                    <a:solidFill>
                      <a:schemeClr val="tx1"/>
                    </a:solidFill>
                    <a:latin typeface="Arial Narrow" panose="020B0606020202030204" pitchFamily="34" charset="0"/>
                  </a:rPr>
                  <a:t>REHABILITACIÓN</a:t>
                </a:r>
              </a:p>
            </p:txBody>
          </p:sp>
          <p:sp>
            <p:nvSpPr>
              <p:cNvPr id="22" name="Flecha abajo 21"/>
              <p:cNvSpPr/>
              <p:nvPr/>
            </p:nvSpPr>
            <p:spPr>
              <a:xfrm>
                <a:off x="4408142" y="3708325"/>
                <a:ext cx="289432" cy="958344"/>
              </a:xfrm>
              <a:prstGeom prst="downArrow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ES" sz="1350"/>
              </a:p>
            </p:txBody>
          </p:sp>
          <p:cxnSp>
            <p:nvCxnSpPr>
              <p:cNvPr id="23" name="46 Conector recto"/>
              <p:cNvCxnSpPr/>
              <p:nvPr/>
            </p:nvCxnSpPr>
            <p:spPr>
              <a:xfrm>
                <a:off x="6140139" y="4427743"/>
                <a:ext cx="26034" cy="1405835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42 Conector recto de flecha"/>
              <p:cNvCxnSpPr/>
              <p:nvPr/>
            </p:nvCxnSpPr>
            <p:spPr>
              <a:xfrm>
                <a:off x="2075839" y="5512810"/>
                <a:ext cx="7355250" cy="0"/>
              </a:xfrm>
              <a:prstGeom prst="straightConnector1">
                <a:avLst/>
              </a:prstGeom>
              <a:noFill/>
              <a:ln>
                <a:tailEnd type="triangle" w="lg" len="lg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5" name="43 Conector recto de flecha"/>
              <p:cNvCxnSpPr/>
              <p:nvPr/>
            </p:nvCxnSpPr>
            <p:spPr>
              <a:xfrm flipV="1">
                <a:off x="2077371" y="2190287"/>
                <a:ext cx="0" cy="3313283"/>
              </a:xfrm>
              <a:prstGeom prst="straightConnector1">
                <a:avLst/>
              </a:prstGeom>
              <a:noFill/>
              <a:ln>
                <a:tailEnd type="triangle" w="lg" len="lg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6" name="53 Conector recto"/>
              <p:cNvCxnSpPr/>
              <p:nvPr/>
            </p:nvCxnSpPr>
            <p:spPr>
              <a:xfrm>
                <a:off x="7066629" y="4411903"/>
                <a:ext cx="0" cy="1421675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54 Conector recto"/>
              <p:cNvCxnSpPr/>
              <p:nvPr/>
            </p:nvCxnSpPr>
            <p:spPr>
              <a:xfrm>
                <a:off x="8146256" y="4376262"/>
                <a:ext cx="0" cy="1457316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60 Conector recto de flecha"/>
              <p:cNvCxnSpPr/>
              <p:nvPr/>
            </p:nvCxnSpPr>
            <p:spPr>
              <a:xfrm>
                <a:off x="4245815" y="5725335"/>
                <a:ext cx="1934141" cy="0"/>
              </a:xfrm>
              <a:prstGeom prst="straightConnector1">
                <a:avLst/>
              </a:prstGeom>
              <a:ln w="28575">
                <a:solidFill>
                  <a:srgbClr val="FF0000"/>
                </a:solidFill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63 Conector recto de flecha"/>
              <p:cNvCxnSpPr/>
              <p:nvPr/>
            </p:nvCxnSpPr>
            <p:spPr>
              <a:xfrm>
                <a:off x="4258064" y="5790678"/>
                <a:ext cx="2808564" cy="12348"/>
              </a:xfrm>
              <a:prstGeom prst="straightConnector1">
                <a:avLst/>
              </a:prstGeom>
              <a:ln w="28575"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65 Conector recto de flecha"/>
              <p:cNvCxnSpPr>
                <a:stCxn id="65" idx="0"/>
              </p:cNvCxnSpPr>
              <p:nvPr/>
            </p:nvCxnSpPr>
            <p:spPr>
              <a:xfrm flipV="1">
                <a:off x="4270317" y="5872946"/>
                <a:ext cx="3875939" cy="1373"/>
              </a:xfrm>
              <a:prstGeom prst="straightConnector1">
                <a:avLst/>
              </a:prstGeom>
              <a:ln w="28575">
                <a:solidFill>
                  <a:schemeClr val="tx2">
                    <a:lumMod val="75000"/>
                    <a:lumOff val="25000"/>
                  </a:schemeClr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1" name="44 Forma libre"/>
              <p:cNvSpPr/>
              <p:nvPr/>
            </p:nvSpPr>
            <p:spPr>
              <a:xfrm>
                <a:off x="4400484" y="2728860"/>
                <a:ext cx="2297080" cy="2042091"/>
              </a:xfrm>
              <a:custGeom>
                <a:avLst/>
                <a:gdLst>
                  <a:gd name="connsiteX0" fmla="*/ 0 w 2563091"/>
                  <a:gd name="connsiteY0" fmla="*/ 1801244 h 1801244"/>
                  <a:gd name="connsiteX1" fmla="*/ 1205346 w 2563091"/>
                  <a:gd name="connsiteY1" fmla="*/ 153 h 1801244"/>
                  <a:gd name="connsiteX2" fmla="*/ 2563091 w 2563091"/>
                  <a:gd name="connsiteY2" fmla="*/ 1704262 h 1801244"/>
                  <a:gd name="connsiteX0" fmla="*/ 0 w 2684471"/>
                  <a:gd name="connsiteY0" fmla="*/ 1801098 h 1817404"/>
                  <a:gd name="connsiteX1" fmla="*/ 1205346 w 2684471"/>
                  <a:gd name="connsiteY1" fmla="*/ 7 h 1817404"/>
                  <a:gd name="connsiteX2" fmla="*/ 2684471 w 2684471"/>
                  <a:gd name="connsiteY2" fmla="*/ 1817404 h 1817404"/>
                  <a:gd name="connsiteX0" fmla="*/ 0 w 2684471"/>
                  <a:gd name="connsiteY0" fmla="*/ 1882016 h 1898322"/>
                  <a:gd name="connsiteX1" fmla="*/ 1326727 w 2684471"/>
                  <a:gd name="connsiteY1" fmla="*/ 5 h 1898322"/>
                  <a:gd name="connsiteX2" fmla="*/ 2684471 w 2684471"/>
                  <a:gd name="connsiteY2" fmla="*/ 1898322 h 1898322"/>
                  <a:gd name="connsiteX0" fmla="*/ 0 w 2684471"/>
                  <a:gd name="connsiteY0" fmla="*/ 1882014 h 1898320"/>
                  <a:gd name="connsiteX1" fmla="*/ 1326727 w 2684471"/>
                  <a:gd name="connsiteY1" fmla="*/ 3 h 1898320"/>
                  <a:gd name="connsiteX2" fmla="*/ 2684471 w 2684471"/>
                  <a:gd name="connsiteY2" fmla="*/ 1898320 h 1898320"/>
                  <a:gd name="connsiteX0" fmla="*/ 0 w 2684471"/>
                  <a:gd name="connsiteY0" fmla="*/ 1882014 h 1898320"/>
                  <a:gd name="connsiteX1" fmla="*/ 1326727 w 2684471"/>
                  <a:gd name="connsiteY1" fmla="*/ 3 h 1898320"/>
                  <a:gd name="connsiteX2" fmla="*/ 2684471 w 2684471"/>
                  <a:gd name="connsiteY2" fmla="*/ 1898320 h 1898320"/>
                  <a:gd name="connsiteX0" fmla="*/ 0 w 1326727"/>
                  <a:gd name="connsiteY0" fmla="*/ 1882014 h 1882014"/>
                  <a:gd name="connsiteX1" fmla="*/ 1326727 w 1326727"/>
                  <a:gd name="connsiteY1" fmla="*/ 3 h 1882014"/>
                  <a:gd name="connsiteX0" fmla="*/ 0 w 1326727"/>
                  <a:gd name="connsiteY0" fmla="*/ 1882014 h 1882014"/>
                  <a:gd name="connsiteX1" fmla="*/ 382143 w 1326727"/>
                  <a:gd name="connsiteY1" fmla="*/ 1288399 h 1882014"/>
                  <a:gd name="connsiteX2" fmla="*/ 1326727 w 1326727"/>
                  <a:gd name="connsiteY2" fmla="*/ 3 h 1882014"/>
                  <a:gd name="connsiteX0" fmla="*/ 0 w 1326727"/>
                  <a:gd name="connsiteY0" fmla="*/ 1882018 h 1882018"/>
                  <a:gd name="connsiteX1" fmla="*/ 382143 w 1326727"/>
                  <a:gd name="connsiteY1" fmla="*/ 1288403 h 1882018"/>
                  <a:gd name="connsiteX2" fmla="*/ 1326727 w 1326727"/>
                  <a:gd name="connsiteY2" fmla="*/ 7 h 1882018"/>
                  <a:gd name="connsiteX0" fmla="*/ 0 w 1326727"/>
                  <a:gd name="connsiteY0" fmla="*/ 1882018 h 1882018"/>
                  <a:gd name="connsiteX1" fmla="*/ 382143 w 1326727"/>
                  <a:gd name="connsiteY1" fmla="*/ 1288403 h 1882018"/>
                  <a:gd name="connsiteX2" fmla="*/ 1326727 w 1326727"/>
                  <a:gd name="connsiteY2" fmla="*/ 7 h 1882018"/>
                  <a:gd name="connsiteX0" fmla="*/ 0 w 1326727"/>
                  <a:gd name="connsiteY0" fmla="*/ 1882018 h 1882018"/>
                  <a:gd name="connsiteX1" fmla="*/ 382143 w 1326727"/>
                  <a:gd name="connsiteY1" fmla="*/ 1288403 h 1882018"/>
                  <a:gd name="connsiteX2" fmla="*/ 1326727 w 1326727"/>
                  <a:gd name="connsiteY2" fmla="*/ 7 h 1882018"/>
                  <a:gd name="connsiteX0" fmla="*/ 0 w 1326727"/>
                  <a:gd name="connsiteY0" fmla="*/ 1882018 h 1882018"/>
                  <a:gd name="connsiteX1" fmla="*/ 382143 w 1326727"/>
                  <a:gd name="connsiteY1" fmla="*/ 1288403 h 1882018"/>
                  <a:gd name="connsiteX2" fmla="*/ 1326727 w 1326727"/>
                  <a:gd name="connsiteY2" fmla="*/ 7 h 1882018"/>
                  <a:gd name="connsiteX0" fmla="*/ 0 w 1326727"/>
                  <a:gd name="connsiteY0" fmla="*/ 1882010 h 1882010"/>
                  <a:gd name="connsiteX1" fmla="*/ 382143 w 1326727"/>
                  <a:gd name="connsiteY1" fmla="*/ 1288395 h 1882010"/>
                  <a:gd name="connsiteX2" fmla="*/ 876602 w 1326727"/>
                  <a:gd name="connsiteY2" fmla="*/ 408975 h 1882010"/>
                  <a:gd name="connsiteX3" fmla="*/ 1326727 w 1326727"/>
                  <a:gd name="connsiteY3" fmla="*/ -1 h 1882010"/>
                  <a:gd name="connsiteX0" fmla="*/ 0 w 1326727"/>
                  <a:gd name="connsiteY0" fmla="*/ 1882011 h 1882011"/>
                  <a:gd name="connsiteX1" fmla="*/ 382143 w 1326727"/>
                  <a:gd name="connsiteY1" fmla="*/ 1288396 h 1882011"/>
                  <a:gd name="connsiteX2" fmla="*/ 876602 w 1326727"/>
                  <a:gd name="connsiteY2" fmla="*/ 408976 h 1882011"/>
                  <a:gd name="connsiteX3" fmla="*/ 1326727 w 1326727"/>
                  <a:gd name="connsiteY3" fmla="*/ 0 h 1882011"/>
                  <a:gd name="connsiteX0" fmla="*/ 0 w 1326727"/>
                  <a:gd name="connsiteY0" fmla="*/ 1882011 h 1882011"/>
                  <a:gd name="connsiteX1" fmla="*/ 382143 w 1326727"/>
                  <a:gd name="connsiteY1" fmla="*/ 1288396 h 1882011"/>
                  <a:gd name="connsiteX2" fmla="*/ 876602 w 1326727"/>
                  <a:gd name="connsiteY2" fmla="*/ 408976 h 1882011"/>
                  <a:gd name="connsiteX3" fmla="*/ 1326727 w 1326727"/>
                  <a:gd name="connsiteY3" fmla="*/ 0 h 1882011"/>
                  <a:gd name="connsiteX0" fmla="*/ 0 w 1326727"/>
                  <a:gd name="connsiteY0" fmla="*/ 1882011 h 1882011"/>
                  <a:gd name="connsiteX1" fmla="*/ 382143 w 1326727"/>
                  <a:gd name="connsiteY1" fmla="*/ 1288396 h 1882011"/>
                  <a:gd name="connsiteX2" fmla="*/ 876602 w 1326727"/>
                  <a:gd name="connsiteY2" fmla="*/ 408976 h 1882011"/>
                  <a:gd name="connsiteX3" fmla="*/ 1326727 w 1326727"/>
                  <a:gd name="connsiteY3" fmla="*/ 0 h 1882011"/>
                  <a:gd name="connsiteX0" fmla="*/ 0 w 1326727"/>
                  <a:gd name="connsiteY0" fmla="*/ 1882011 h 1882011"/>
                  <a:gd name="connsiteX1" fmla="*/ 382143 w 1326727"/>
                  <a:gd name="connsiteY1" fmla="*/ 1288396 h 1882011"/>
                  <a:gd name="connsiteX2" fmla="*/ 876602 w 1326727"/>
                  <a:gd name="connsiteY2" fmla="*/ 408976 h 1882011"/>
                  <a:gd name="connsiteX3" fmla="*/ 1326727 w 1326727"/>
                  <a:gd name="connsiteY3" fmla="*/ 0 h 1882011"/>
                  <a:gd name="connsiteX0" fmla="*/ 0 w 1307627"/>
                  <a:gd name="connsiteY0" fmla="*/ 1909262 h 1909262"/>
                  <a:gd name="connsiteX1" fmla="*/ 382143 w 1307627"/>
                  <a:gd name="connsiteY1" fmla="*/ 1315647 h 1909262"/>
                  <a:gd name="connsiteX2" fmla="*/ 876602 w 1307627"/>
                  <a:gd name="connsiteY2" fmla="*/ 436227 h 1909262"/>
                  <a:gd name="connsiteX3" fmla="*/ 1307627 w 1307627"/>
                  <a:gd name="connsiteY3" fmla="*/ 0 h 1909262"/>
                  <a:gd name="connsiteX0" fmla="*/ 0 w 1307627"/>
                  <a:gd name="connsiteY0" fmla="*/ 1909262 h 1909262"/>
                  <a:gd name="connsiteX1" fmla="*/ 382143 w 1307627"/>
                  <a:gd name="connsiteY1" fmla="*/ 1315647 h 1909262"/>
                  <a:gd name="connsiteX2" fmla="*/ 876602 w 1307627"/>
                  <a:gd name="connsiteY2" fmla="*/ 436227 h 1909262"/>
                  <a:gd name="connsiteX3" fmla="*/ 1307627 w 1307627"/>
                  <a:gd name="connsiteY3" fmla="*/ 0 h 1909262"/>
                  <a:gd name="connsiteX0" fmla="*/ 0 w 1307627"/>
                  <a:gd name="connsiteY0" fmla="*/ 1909262 h 1909262"/>
                  <a:gd name="connsiteX1" fmla="*/ 382143 w 1307627"/>
                  <a:gd name="connsiteY1" fmla="*/ 1315647 h 1909262"/>
                  <a:gd name="connsiteX2" fmla="*/ 834581 w 1307627"/>
                  <a:gd name="connsiteY2" fmla="*/ 441676 h 1909262"/>
                  <a:gd name="connsiteX3" fmla="*/ 1307627 w 1307627"/>
                  <a:gd name="connsiteY3" fmla="*/ 0 h 1909262"/>
                  <a:gd name="connsiteX0" fmla="*/ 0 w 1307627"/>
                  <a:gd name="connsiteY0" fmla="*/ 1909262 h 1909262"/>
                  <a:gd name="connsiteX1" fmla="*/ 382143 w 1307627"/>
                  <a:gd name="connsiteY1" fmla="*/ 1315647 h 1909262"/>
                  <a:gd name="connsiteX2" fmla="*/ 830761 w 1307627"/>
                  <a:gd name="connsiteY2" fmla="*/ 463478 h 1909262"/>
                  <a:gd name="connsiteX3" fmla="*/ 1307627 w 1307627"/>
                  <a:gd name="connsiteY3" fmla="*/ 0 h 1909262"/>
                  <a:gd name="connsiteX0" fmla="*/ 0 w 1307627"/>
                  <a:gd name="connsiteY0" fmla="*/ 1909262 h 1909262"/>
                  <a:gd name="connsiteX1" fmla="*/ 523485 w 1307627"/>
                  <a:gd name="connsiteY1" fmla="*/ 955928 h 1909262"/>
                  <a:gd name="connsiteX2" fmla="*/ 830761 w 1307627"/>
                  <a:gd name="connsiteY2" fmla="*/ 463478 h 1909262"/>
                  <a:gd name="connsiteX3" fmla="*/ 1307627 w 1307627"/>
                  <a:gd name="connsiteY3" fmla="*/ 0 h 1909262"/>
                  <a:gd name="connsiteX0" fmla="*/ 0 w 1307627"/>
                  <a:gd name="connsiteY0" fmla="*/ 1909262 h 1909262"/>
                  <a:gd name="connsiteX1" fmla="*/ 504385 w 1307627"/>
                  <a:gd name="connsiteY1" fmla="*/ 955928 h 1909262"/>
                  <a:gd name="connsiteX2" fmla="*/ 830761 w 1307627"/>
                  <a:gd name="connsiteY2" fmla="*/ 463478 h 1909262"/>
                  <a:gd name="connsiteX3" fmla="*/ 1307627 w 1307627"/>
                  <a:gd name="connsiteY3" fmla="*/ 0 h 1909262"/>
                  <a:gd name="connsiteX0" fmla="*/ 0 w 1303807"/>
                  <a:gd name="connsiteY0" fmla="*/ 1936513 h 1936513"/>
                  <a:gd name="connsiteX1" fmla="*/ 504385 w 1303807"/>
                  <a:gd name="connsiteY1" fmla="*/ 983179 h 1936513"/>
                  <a:gd name="connsiteX2" fmla="*/ 830761 w 1303807"/>
                  <a:gd name="connsiteY2" fmla="*/ 490729 h 1936513"/>
                  <a:gd name="connsiteX3" fmla="*/ 1303807 w 1303807"/>
                  <a:gd name="connsiteY3" fmla="*/ 0 h 1936513"/>
                  <a:gd name="connsiteX0" fmla="*/ 0 w 1303807"/>
                  <a:gd name="connsiteY0" fmla="*/ 1936513 h 1936513"/>
                  <a:gd name="connsiteX1" fmla="*/ 504385 w 1303807"/>
                  <a:gd name="connsiteY1" fmla="*/ 983179 h 1936513"/>
                  <a:gd name="connsiteX2" fmla="*/ 830761 w 1303807"/>
                  <a:gd name="connsiteY2" fmla="*/ 490729 h 1936513"/>
                  <a:gd name="connsiteX3" fmla="*/ 1303807 w 1303807"/>
                  <a:gd name="connsiteY3" fmla="*/ 0 h 1936513"/>
                  <a:gd name="connsiteX0" fmla="*/ 0 w 1303807"/>
                  <a:gd name="connsiteY0" fmla="*/ 1936513 h 1936513"/>
                  <a:gd name="connsiteX1" fmla="*/ 504385 w 1303807"/>
                  <a:gd name="connsiteY1" fmla="*/ 983179 h 1936513"/>
                  <a:gd name="connsiteX2" fmla="*/ 830761 w 1303807"/>
                  <a:gd name="connsiteY2" fmla="*/ 490729 h 1936513"/>
                  <a:gd name="connsiteX3" fmla="*/ 1303807 w 1303807"/>
                  <a:gd name="connsiteY3" fmla="*/ 0 h 1936513"/>
                  <a:gd name="connsiteX0" fmla="*/ 0 w 1303807"/>
                  <a:gd name="connsiteY0" fmla="*/ 1936513 h 1936513"/>
                  <a:gd name="connsiteX1" fmla="*/ 504385 w 1303807"/>
                  <a:gd name="connsiteY1" fmla="*/ 983179 h 1936513"/>
                  <a:gd name="connsiteX2" fmla="*/ 830761 w 1303807"/>
                  <a:gd name="connsiteY2" fmla="*/ 490729 h 1936513"/>
                  <a:gd name="connsiteX3" fmla="*/ 1303807 w 1303807"/>
                  <a:gd name="connsiteY3" fmla="*/ 0 h 1936513"/>
                  <a:gd name="connsiteX0" fmla="*/ 0 w 1303807"/>
                  <a:gd name="connsiteY0" fmla="*/ 1936513 h 1936513"/>
                  <a:gd name="connsiteX1" fmla="*/ 504385 w 1303807"/>
                  <a:gd name="connsiteY1" fmla="*/ 983179 h 1936513"/>
                  <a:gd name="connsiteX2" fmla="*/ 830761 w 1303807"/>
                  <a:gd name="connsiteY2" fmla="*/ 490729 h 1936513"/>
                  <a:gd name="connsiteX3" fmla="*/ 1303807 w 1303807"/>
                  <a:gd name="connsiteY3" fmla="*/ 0 h 1936513"/>
                  <a:gd name="connsiteX0" fmla="*/ 0 w 1273246"/>
                  <a:gd name="connsiteY0" fmla="*/ 1909262 h 1909262"/>
                  <a:gd name="connsiteX1" fmla="*/ 504385 w 1273246"/>
                  <a:gd name="connsiteY1" fmla="*/ 955928 h 1909262"/>
                  <a:gd name="connsiteX2" fmla="*/ 830761 w 1273246"/>
                  <a:gd name="connsiteY2" fmla="*/ 463478 h 1909262"/>
                  <a:gd name="connsiteX3" fmla="*/ 1273246 w 1273246"/>
                  <a:gd name="connsiteY3" fmla="*/ 0 h 1909262"/>
                  <a:gd name="connsiteX0" fmla="*/ 0 w 1273246"/>
                  <a:gd name="connsiteY0" fmla="*/ 1909262 h 1909262"/>
                  <a:gd name="connsiteX1" fmla="*/ 504385 w 1273246"/>
                  <a:gd name="connsiteY1" fmla="*/ 955928 h 1909262"/>
                  <a:gd name="connsiteX2" fmla="*/ 830761 w 1273246"/>
                  <a:gd name="connsiteY2" fmla="*/ 463478 h 1909262"/>
                  <a:gd name="connsiteX3" fmla="*/ 1273246 w 1273246"/>
                  <a:gd name="connsiteY3" fmla="*/ 0 h 1909262"/>
                  <a:gd name="connsiteX0" fmla="*/ 0 w 1273246"/>
                  <a:gd name="connsiteY0" fmla="*/ 1909262 h 1909262"/>
                  <a:gd name="connsiteX1" fmla="*/ 443264 w 1273246"/>
                  <a:gd name="connsiteY1" fmla="*/ 1119437 h 1909262"/>
                  <a:gd name="connsiteX2" fmla="*/ 830761 w 1273246"/>
                  <a:gd name="connsiteY2" fmla="*/ 463478 h 1909262"/>
                  <a:gd name="connsiteX3" fmla="*/ 1273246 w 1273246"/>
                  <a:gd name="connsiteY3" fmla="*/ 0 h 1909262"/>
                  <a:gd name="connsiteX0" fmla="*/ 0 w 1273246"/>
                  <a:gd name="connsiteY0" fmla="*/ 1909262 h 1909262"/>
                  <a:gd name="connsiteX1" fmla="*/ 443264 w 1273246"/>
                  <a:gd name="connsiteY1" fmla="*/ 1119437 h 1909262"/>
                  <a:gd name="connsiteX2" fmla="*/ 830761 w 1273246"/>
                  <a:gd name="connsiteY2" fmla="*/ 463478 h 1909262"/>
                  <a:gd name="connsiteX3" fmla="*/ 1273246 w 1273246"/>
                  <a:gd name="connsiteY3" fmla="*/ 0 h 1909262"/>
                  <a:gd name="connsiteX0" fmla="*/ 0 w 1273246"/>
                  <a:gd name="connsiteY0" fmla="*/ 1909262 h 1909262"/>
                  <a:gd name="connsiteX1" fmla="*/ 443264 w 1273246"/>
                  <a:gd name="connsiteY1" fmla="*/ 1119437 h 1909262"/>
                  <a:gd name="connsiteX2" fmla="*/ 815480 w 1273246"/>
                  <a:gd name="connsiteY2" fmla="*/ 468928 h 1909262"/>
                  <a:gd name="connsiteX3" fmla="*/ 1273246 w 1273246"/>
                  <a:gd name="connsiteY3" fmla="*/ 0 h 1909262"/>
                  <a:gd name="connsiteX0" fmla="*/ 0 w 1273246"/>
                  <a:gd name="connsiteY0" fmla="*/ 1909262 h 1909262"/>
                  <a:gd name="connsiteX1" fmla="*/ 443264 w 1273246"/>
                  <a:gd name="connsiteY1" fmla="*/ 1119437 h 1909262"/>
                  <a:gd name="connsiteX2" fmla="*/ 815480 w 1273246"/>
                  <a:gd name="connsiteY2" fmla="*/ 468928 h 1909262"/>
                  <a:gd name="connsiteX3" fmla="*/ 1273246 w 1273246"/>
                  <a:gd name="connsiteY3" fmla="*/ 0 h 1909262"/>
                  <a:gd name="connsiteX0" fmla="*/ 0 w 1273246"/>
                  <a:gd name="connsiteY0" fmla="*/ 1909262 h 1909262"/>
                  <a:gd name="connsiteX1" fmla="*/ 443264 w 1273246"/>
                  <a:gd name="connsiteY1" fmla="*/ 1119437 h 1909262"/>
                  <a:gd name="connsiteX2" fmla="*/ 815480 w 1273246"/>
                  <a:gd name="connsiteY2" fmla="*/ 468928 h 1909262"/>
                  <a:gd name="connsiteX3" fmla="*/ 1273246 w 1273246"/>
                  <a:gd name="connsiteY3" fmla="*/ 0 h 1909262"/>
                  <a:gd name="connsiteX0" fmla="*/ 0 w 1288527"/>
                  <a:gd name="connsiteY0" fmla="*/ 1898362 h 1898362"/>
                  <a:gd name="connsiteX1" fmla="*/ 443264 w 1288527"/>
                  <a:gd name="connsiteY1" fmla="*/ 1108537 h 1898362"/>
                  <a:gd name="connsiteX2" fmla="*/ 815480 w 1288527"/>
                  <a:gd name="connsiteY2" fmla="*/ 458028 h 1898362"/>
                  <a:gd name="connsiteX3" fmla="*/ 1288527 w 1288527"/>
                  <a:gd name="connsiteY3" fmla="*/ 0 h 1898362"/>
                  <a:gd name="connsiteX0" fmla="*/ 0 w 1273246"/>
                  <a:gd name="connsiteY0" fmla="*/ 1914713 h 1914713"/>
                  <a:gd name="connsiteX1" fmla="*/ 443264 w 1273246"/>
                  <a:gd name="connsiteY1" fmla="*/ 1124888 h 1914713"/>
                  <a:gd name="connsiteX2" fmla="*/ 815480 w 1273246"/>
                  <a:gd name="connsiteY2" fmla="*/ 474379 h 1914713"/>
                  <a:gd name="connsiteX3" fmla="*/ 1273246 w 1273246"/>
                  <a:gd name="connsiteY3" fmla="*/ 0 h 1914713"/>
                  <a:gd name="connsiteX0" fmla="*/ 0 w 1277066"/>
                  <a:gd name="connsiteY0" fmla="*/ 1898362 h 1898362"/>
                  <a:gd name="connsiteX1" fmla="*/ 443264 w 1277066"/>
                  <a:gd name="connsiteY1" fmla="*/ 1108537 h 1898362"/>
                  <a:gd name="connsiteX2" fmla="*/ 815480 w 1277066"/>
                  <a:gd name="connsiteY2" fmla="*/ 458028 h 1898362"/>
                  <a:gd name="connsiteX3" fmla="*/ 1277066 w 1277066"/>
                  <a:gd name="connsiteY3" fmla="*/ 0 h 1898362"/>
                  <a:gd name="connsiteX0" fmla="*/ 0 w 1277066"/>
                  <a:gd name="connsiteY0" fmla="*/ 1898362 h 1898362"/>
                  <a:gd name="connsiteX1" fmla="*/ 443264 w 1277066"/>
                  <a:gd name="connsiteY1" fmla="*/ 1108537 h 1898362"/>
                  <a:gd name="connsiteX2" fmla="*/ 815480 w 1277066"/>
                  <a:gd name="connsiteY2" fmla="*/ 458028 h 1898362"/>
                  <a:gd name="connsiteX3" fmla="*/ 1277066 w 1277066"/>
                  <a:gd name="connsiteY3" fmla="*/ 0 h 1898362"/>
                  <a:gd name="connsiteX0" fmla="*/ 0 w 1258599"/>
                  <a:gd name="connsiteY0" fmla="*/ 1860627 h 1860627"/>
                  <a:gd name="connsiteX1" fmla="*/ 443264 w 1258599"/>
                  <a:gd name="connsiteY1" fmla="*/ 1070802 h 1860627"/>
                  <a:gd name="connsiteX2" fmla="*/ 815480 w 1258599"/>
                  <a:gd name="connsiteY2" fmla="*/ 420293 h 1860627"/>
                  <a:gd name="connsiteX3" fmla="*/ 1258599 w 1258599"/>
                  <a:gd name="connsiteY3" fmla="*/ 0 h 1860627"/>
                  <a:gd name="connsiteX0" fmla="*/ 0 w 1258599"/>
                  <a:gd name="connsiteY0" fmla="*/ 1860627 h 1860627"/>
                  <a:gd name="connsiteX1" fmla="*/ 443264 w 1258599"/>
                  <a:gd name="connsiteY1" fmla="*/ 1070802 h 1860627"/>
                  <a:gd name="connsiteX2" fmla="*/ 815480 w 1258599"/>
                  <a:gd name="connsiteY2" fmla="*/ 420293 h 1860627"/>
                  <a:gd name="connsiteX3" fmla="*/ 1258599 w 1258599"/>
                  <a:gd name="connsiteY3" fmla="*/ 0 h 1860627"/>
                  <a:gd name="connsiteX0" fmla="*/ 0 w 1258599"/>
                  <a:gd name="connsiteY0" fmla="*/ 1860627 h 1860627"/>
                  <a:gd name="connsiteX1" fmla="*/ 428491 w 1258599"/>
                  <a:gd name="connsiteY1" fmla="*/ 1070801 h 1860627"/>
                  <a:gd name="connsiteX2" fmla="*/ 815480 w 1258599"/>
                  <a:gd name="connsiteY2" fmla="*/ 420293 h 1860627"/>
                  <a:gd name="connsiteX3" fmla="*/ 1258599 w 1258599"/>
                  <a:gd name="connsiteY3" fmla="*/ 0 h 1860627"/>
                  <a:gd name="connsiteX0" fmla="*/ 0 w 1258599"/>
                  <a:gd name="connsiteY0" fmla="*/ 1860627 h 1860627"/>
                  <a:gd name="connsiteX1" fmla="*/ 428491 w 1258599"/>
                  <a:gd name="connsiteY1" fmla="*/ 1086973 h 1860627"/>
                  <a:gd name="connsiteX2" fmla="*/ 815480 w 1258599"/>
                  <a:gd name="connsiteY2" fmla="*/ 420293 h 1860627"/>
                  <a:gd name="connsiteX3" fmla="*/ 1258599 w 1258599"/>
                  <a:gd name="connsiteY3" fmla="*/ 0 h 18606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8599" h="1860627">
                    <a:moveTo>
                      <a:pt x="0" y="1860627"/>
                    </a:moveTo>
                    <a:cubicBezTo>
                      <a:pt x="208190" y="1818064"/>
                      <a:pt x="326958" y="1370631"/>
                      <a:pt x="428491" y="1086973"/>
                    </a:cubicBezTo>
                    <a:cubicBezTo>
                      <a:pt x="521457" y="827249"/>
                      <a:pt x="722991" y="547821"/>
                      <a:pt x="815480" y="420293"/>
                    </a:cubicBezTo>
                    <a:cubicBezTo>
                      <a:pt x="972911" y="205560"/>
                      <a:pt x="1118782" y="13647"/>
                      <a:pt x="1258599" y="0"/>
                    </a:cubicBezTo>
                  </a:path>
                </a:pathLst>
              </a:custGeom>
              <a:noFill/>
              <a:ln w="28575">
                <a:solidFill>
                  <a:srgbClr val="0070C0"/>
                </a:solidFill>
                <a:tailEnd type="none" w="lg" len="lg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MX" sz="1350"/>
              </a:p>
            </p:txBody>
          </p:sp>
          <p:grpSp>
            <p:nvGrpSpPr>
              <p:cNvPr id="32" name="3 Grupo"/>
              <p:cNvGrpSpPr>
                <a:grpSpLocks/>
              </p:cNvGrpSpPr>
              <p:nvPr/>
            </p:nvGrpSpPr>
            <p:grpSpPr bwMode="auto">
              <a:xfrm>
                <a:off x="4410075" y="3640710"/>
                <a:ext cx="2349500" cy="1130300"/>
                <a:chOff x="2241446" y="5877272"/>
                <a:chExt cx="1510731" cy="845012"/>
              </a:xfrm>
            </p:grpSpPr>
            <p:sp>
              <p:nvSpPr>
                <p:cNvPr id="70" name="47 Forma libre"/>
                <p:cNvSpPr/>
                <p:nvPr/>
              </p:nvSpPr>
              <p:spPr>
                <a:xfrm>
                  <a:off x="2241187" y="5877491"/>
                  <a:ext cx="746390" cy="837841"/>
                </a:xfrm>
                <a:custGeom>
                  <a:avLst/>
                  <a:gdLst>
                    <a:gd name="connsiteX0" fmla="*/ 0 w 2563091"/>
                    <a:gd name="connsiteY0" fmla="*/ 1801244 h 1801244"/>
                    <a:gd name="connsiteX1" fmla="*/ 1205346 w 2563091"/>
                    <a:gd name="connsiteY1" fmla="*/ 153 h 1801244"/>
                    <a:gd name="connsiteX2" fmla="*/ 2563091 w 2563091"/>
                    <a:gd name="connsiteY2" fmla="*/ 1704262 h 1801244"/>
                    <a:gd name="connsiteX0" fmla="*/ 0 w 2684471"/>
                    <a:gd name="connsiteY0" fmla="*/ 1801098 h 1817404"/>
                    <a:gd name="connsiteX1" fmla="*/ 1205346 w 2684471"/>
                    <a:gd name="connsiteY1" fmla="*/ 7 h 1817404"/>
                    <a:gd name="connsiteX2" fmla="*/ 2684471 w 2684471"/>
                    <a:gd name="connsiteY2" fmla="*/ 1817404 h 1817404"/>
                    <a:gd name="connsiteX0" fmla="*/ 0 w 2684471"/>
                    <a:gd name="connsiteY0" fmla="*/ 1882016 h 1898322"/>
                    <a:gd name="connsiteX1" fmla="*/ 1326727 w 2684471"/>
                    <a:gd name="connsiteY1" fmla="*/ 5 h 1898322"/>
                    <a:gd name="connsiteX2" fmla="*/ 2684471 w 2684471"/>
                    <a:gd name="connsiteY2" fmla="*/ 1898322 h 1898322"/>
                    <a:gd name="connsiteX0" fmla="*/ 0 w 2684471"/>
                    <a:gd name="connsiteY0" fmla="*/ 1882014 h 1898320"/>
                    <a:gd name="connsiteX1" fmla="*/ 1326727 w 2684471"/>
                    <a:gd name="connsiteY1" fmla="*/ 3 h 1898320"/>
                    <a:gd name="connsiteX2" fmla="*/ 2684471 w 2684471"/>
                    <a:gd name="connsiteY2" fmla="*/ 1898320 h 1898320"/>
                    <a:gd name="connsiteX0" fmla="*/ 0 w 2684471"/>
                    <a:gd name="connsiteY0" fmla="*/ 1882014 h 1898320"/>
                    <a:gd name="connsiteX1" fmla="*/ 1326727 w 2684471"/>
                    <a:gd name="connsiteY1" fmla="*/ 3 h 1898320"/>
                    <a:gd name="connsiteX2" fmla="*/ 2684471 w 2684471"/>
                    <a:gd name="connsiteY2" fmla="*/ 1898320 h 1898320"/>
                    <a:gd name="connsiteX0" fmla="*/ 0 w 1326727"/>
                    <a:gd name="connsiteY0" fmla="*/ 1882014 h 1882015"/>
                    <a:gd name="connsiteX1" fmla="*/ 1326727 w 1326727"/>
                    <a:gd name="connsiteY1" fmla="*/ 3 h 188201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326727" h="1882015">
                      <a:moveTo>
                        <a:pt x="0" y="1882014"/>
                      </a:moveTo>
                      <a:cubicBezTo>
                        <a:pt x="681212" y="1879674"/>
                        <a:pt x="879315" y="-2715"/>
                        <a:pt x="1326727" y="3"/>
                      </a:cubicBezTo>
                    </a:path>
                  </a:pathLst>
                </a:custGeom>
                <a:noFill/>
                <a:ln w="28575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s-MX" sz="1350"/>
                </a:p>
              </p:txBody>
            </p:sp>
            <p:sp>
              <p:nvSpPr>
                <p:cNvPr id="71" name="50 Forma libre"/>
                <p:cNvSpPr/>
                <p:nvPr/>
              </p:nvSpPr>
              <p:spPr>
                <a:xfrm>
                  <a:off x="2987577" y="5877491"/>
                  <a:ext cx="766084" cy="844749"/>
                </a:xfrm>
                <a:custGeom>
                  <a:avLst/>
                  <a:gdLst>
                    <a:gd name="connsiteX0" fmla="*/ 0 w 2563091"/>
                    <a:gd name="connsiteY0" fmla="*/ 1801244 h 1801244"/>
                    <a:gd name="connsiteX1" fmla="*/ 1205346 w 2563091"/>
                    <a:gd name="connsiteY1" fmla="*/ 153 h 1801244"/>
                    <a:gd name="connsiteX2" fmla="*/ 2563091 w 2563091"/>
                    <a:gd name="connsiteY2" fmla="*/ 1704262 h 1801244"/>
                    <a:gd name="connsiteX0" fmla="*/ 0 w 2684471"/>
                    <a:gd name="connsiteY0" fmla="*/ 1801098 h 1817404"/>
                    <a:gd name="connsiteX1" fmla="*/ 1205346 w 2684471"/>
                    <a:gd name="connsiteY1" fmla="*/ 7 h 1817404"/>
                    <a:gd name="connsiteX2" fmla="*/ 2684471 w 2684471"/>
                    <a:gd name="connsiteY2" fmla="*/ 1817404 h 1817404"/>
                    <a:gd name="connsiteX0" fmla="*/ 0 w 2684471"/>
                    <a:gd name="connsiteY0" fmla="*/ 1882016 h 1898322"/>
                    <a:gd name="connsiteX1" fmla="*/ 1326727 w 2684471"/>
                    <a:gd name="connsiteY1" fmla="*/ 5 h 1898322"/>
                    <a:gd name="connsiteX2" fmla="*/ 2684471 w 2684471"/>
                    <a:gd name="connsiteY2" fmla="*/ 1898322 h 1898322"/>
                    <a:gd name="connsiteX0" fmla="*/ 0 w 2684471"/>
                    <a:gd name="connsiteY0" fmla="*/ 1882014 h 1898320"/>
                    <a:gd name="connsiteX1" fmla="*/ 1326727 w 2684471"/>
                    <a:gd name="connsiteY1" fmla="*/ 3 h 1898320"/>
                    <a:gd name="connsiteX2" fmla="*/ 2684471 w 2684471"/>
                    <a:gd name="connsiteY2" fmla="*/ 1898320 h 1898320"/>
                    <a:gd name="connsiteX0" fmla="*/ 0 w 2684471"/>
                    <a:gd name="connsiteY0" fmla="*/ 1882014 h 1898320"/>
                    <a:gd name="connsiteX1" fmla="*/ 1326727 w 2684471"/>
                    <a:gd name="connsiteY1" fmla="*/ 3 h 1898320"/>
                    <a:gd name="connsiteX2" fmla="*/ 2684471 w 2684471"/>
                    <a:gd name="connsiteY2" fmla="*/ 1898320 h 1898320"/>
                    <a:gd name="connsiteX0" fmla="*/ 0 w 1357744"/>
                    <a:gd name="connsiteY0" fmla="*/ 1 h 1898318"/>
                    <a:gd name="connsiteX1" fmla="*/ 1357744 w 1357744"/>
                    <a:gd name="connsiteY1" fmla="*/ 1898318 h 189831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357744" h="1898318">
                      <a:moveTo>
                        <a:pt x="0" y="1"/>
                      </a:moveTo>
                      <a:cubicBezTo>
                        <a:pt x="447412" y="2719"/>
                        <a:pt x="741852" y="1898890"/>
                        <a:pt x="1357744" y="1898318"/>
                      </a:cubicBezTo>
                    </a:path>
                  </a:pathLst>
                </a:custGeom>
                <a:noFill/>
                <a:ln w="28575">
                  <a:solidFill>
                    <a:srgbClr val="FF0000"/>
                  </a:solidFill>
                  <a:prstDash val="sys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s-MX" sz="1350"/>
                </a:p>
              </p:txBody>
            </p:sp>
          </p:grpSp>
          <p:sp>
            <p:nvSpPr>
              <p:cNvPr id="33" name="51 Forma libre"/>
              <p:cNvSpPr/>
              <p:nvPr/>
            </p:nvSpPr>
            <p:spPr>
              <a:xfrm>
                <a:off x="6745037" y="2771102"/>
                <a:ext cx="2395089" cy="2017010"/>
              </a:xfrm>
              <a:custGeom>
                <a:avLst/>
                <a:gdLst>
                  <a:gd name="connsiteX0" fmla="*/ 0 w 2563091"/>
                  <a:gd name="connsiteY0" fmla="*/ 1801244 h 1801244"/>
                  <a:gd name="connsiteX1" fmla="*/ 1205346 w 2563091"/>
                  <a:gd name="connsiteY1" fmla="*/ 153 h 1801244"/>
                  <a:gd name="connsiteX2" fmla="*/ 2563091 w 2563091"/>
                  <a:gd name="connsiteY2" fmla="*/ 1704262 h 1801244"/>
                  <a:gd name="connsiteX0" fmla="*/ 0 w 2684471"/>
                  <a:gd name="connsiteY0" fmla="*/ 1801098 h 1817404"/>
                  <a:gd name="connsiteX1" fmla="*/ 1205346 w 2684471"/>
                  <a:gd name="connsiteY1" fmla="*/ 7 h 1817404"/>
                  <a:gd name="connsiteX2" fmla="*/ 2684471 w 2684471"/>
                  <a:gd name="connsiteY2" fmla="*/ 1817404 h 1817404"/>
                  <a:gd name="connsiteX0" fmla="*/ 0 w 2684471"/>
                  <a:gd name="connsiteY0" fmla="*/ 1882016 h 1898322"/>
                  <a:gd name="connsiteX1" fmla="*/ 1326727 w 2684471"/>
                  <a:gd name="connsiteY1" fmla="*/ 5 h 1898322"/>
                  <a:gd name="connsiteX2" fmla="*/ 2684471 w 2684471"/>
                  <a:gd name="connsiteY2" fmla="*/ 1898322 h 1898322"/>
                  <a:gd name="connsiteX0" fmla="*/ 0 w 2684471"/>
                  <a:gd name="connsiteY0" fmla="*/ 1882014 h 1898320"/>
                  <a:gd name="connsiteX1" fmla="*/ 1326727 w 2684471"/>
                  <a:gd name="connsiteY1" fmla="*/ 3 h 1898320"/>
                  <a:gd name="connsiteX2" fmla="*/ 2684471 w 2684471"/>
                  <a:gd name="connsiteY2" fmla="*/ 1898320 h 1898320"/>
                  <a:gd name="connsiteX0" fmla="*/ 0 w 2684471"/>
                  <a:gd name="connsiteY0" fmla="*/ 1882014 h 1898320"/>
                  <a:gd name="connsiteX1" fmla="*/ 1326727 w 2684471"/>
                  <a:gd name="connsiteY1" fmla="*/ 3 h 1898320"/>
                  <a:gd name="connsiteX2" fmla="*/ 2684471 w 2684471"/>
                  <a:gd name="connsiteY2" fmla="*/ 1898320 h 1898320"/>
                  <a:gd name="connsiteX0" fmla="*/ 0 w 1357744"/>
                  <a:gd name="connsiteY0" fmla="*/ 0 h 1898317"/>
                  <a:gd name="connsiteX1" fmla="*/ 1357744 w 1357744"/>
                  <a:gd name="connsiteY1" fmla="*/ 1898317 h 18983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7744" h="1898317">
                    <a:moveTo>
                      <a:pt x="0" y="0"/>
                    </a:moveTo>
                    <a:cubicBezTo>
                      <a:pt x="447412" y="2718"/>
                      <a:pt x="741852" y="1898889"/>
                      <a:pt x="1357744" y="1898317"/>
                    </a:cubicBezTo>
                  </a:path>
                </a:pathLst>
              </a:custGeom>
              <a:noFill/>
              <a:ln w="28575">
                <a:solidFill>
                  <a:schemeClr val="accent3">
                    <a:lumMod val="50000"/>
                  </a:schemeClr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MX" sz="1350"/>
              </a:p>
            </p:txBody>
          </p:sp>
          <p:sp>
            <p:nvSpPr>
              <p:cNvPr id="34" name="49 Forma libre"/>
              <p:cNvSpPr/>
              <p:nvPr/>
            </p:nvSpPr>
            <p:spPr>
              <a:xfrm>
                <a:off x="4409672" y="3153911"/>
                <a:ext cx="1716685" cy="1622321"/>
              </a:xfrm>
              <a:custGeom>
                <a:avLst/>
                <a:gdLst>
                  <a:gd name="connsiteX0" fmla="*/ 0 w 2563091"/>
                  <a:gd name="connsiteY0" fmla="*/ 1801244 h 1801244"/>
                  <a:gd name="connsiteX1" fmla="*/ 1205346 w 2563091"/>
                  <a:gd name="connsiteY1" fmla="*/ 153 h 1801244"/>
                  <a:gd name="connsiteX2" fmla="*/ 2563091 w 2563091"/>
                  <a:gd name="connsiteY2" fmla="*/ 1704262 h 1801244"/>
                  <a:gd name="connsiteX0" fmla="*/ 0 w 2684471"/>
                  <a:gd name="connsiteY0" fmla="*/ 1801098 h 1817404"/>
                  <a:gd name="connsiteX1" fmla="*/ 1205346 w 2684471"/>
                  <a:gd name="connsiteY1" fmla="*/ 7 h 1817404"/>
                  <a:gd name="connsiteX2" fmla="*/ 2684471 w 2684471"/>
                  <a:gd name="connsiteY2" fmla="*/ 1817404 h 1817404"/>
                  <a:gd name="connsiteX0" fmla="*/ 0 w 2684471"/>
                  <a:gd name="connsiteY0" fmla="*/ 1882016 h 1898322"/>
                  <a:gd name="connsiteX1" fmla="*/ 1326727 w 2684471"/>
                  <a:gd name="connsiteY1" fmla="*/ 5 h 1898322"/>
                  <a:gd name="connsiteX2" fmla="*/ 2684471 w 2684471"/>
                  <a:gd name="connsiteY2" fmla="*/ 1898322 h 1898322"/>
                  <a:gd name="connsiteX0" fmla="*/ 0 w 2684471"/>
                  <a:gd name="connsiteY0" fmla="*/ 1882014 h 1898320"/>
                  <a:gd name="connsiteX1" fmla="*/ 1326727 w 2684471"/>
                  <a:gd name="connsiteY1" fmla="*/ 3 h 1898320"/>
                  <a:gd name="connsiteX2" fmla="*/ 2684471 w 2684471"/>
                  <a:gd name="connsiteY2" fmla="*/ 1898320 h 1898320"/>
                  <a:gd name="connsiteX0" fmla="*/ 0 w 2684471"/>
                  <a:gd name="connsiteY0" fmla="*/ 1882014 h 1898320"/>
                  <a:gd name="connsiteX1" fmla="*/ 1326727 w 2684471"/>
                  <a:gd name="connsiteY1" fmla="*/ 3 h 1898320"/>
                  <a:gd name="connsiteX2" fmla="*/ 2684471 w 2684471"/>
                  <a:gd name="connsiteY2" fmla="*/ 1898320 h 1898320"/>
                  <a:gd name="connsiteX0" fmla="*/ 0 w 1326727"/>
                  <a:gd name="connsiteY0" fmla="*/ 1882014 h 1882014"/>
                  <a:gd name="connsiteX1" fmla="*/ 1326727 w 1326727"/>
                  <a:gd name="connsiteY1" fmla="*/ 3 h 18820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26727" h="1882014">
                    <a:moveTo>
                      <a:pt x="0" y="1882014"/>
                    </a:moveTo>
                    <a:cubicBezTo>
                      <a:pt x="681212" y="1879674"/>
                      <a:pt x="879315" y="-2715"/>
                      <a:pt x="1326727" y="3"/>
                    </a:cubicBezTo>
                  </a:path>
                </a:pathLst>
              </a:custGeom>
              <a:noFill/>
              <a:ln w="38100"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MX" sz="1350"/>
              </a:p>
            </p:txBody>
          </p:sp>
          <p:sp>
            <p:nvSpPr>
              <p:cNvPr id="35" name="52 Forma libre"/>
              <p:cNvSpPr/>
              <p:nvPr/>
            </p:nvSpPr>
            <p:spPr>
              <a:xfrm>
                <a:off x="6120232" y="3151271"/>
                <a:ext cx="1754969" cy="1636841"/>
              </a:xfrm>
              <a:custGeom>
                <a:avLst/>
                <a:gdLst>
                  <a:gd name="connsiteX0" fmla="*/ 0 w 2563091"/>
                  <a:gd name="connsiteY0" fmla="*/ 1801244 h 1801244"/>
                  <a:gd name="connsiteX1" fmla="*/ 1205346 w 2563091"/>
                  <a:gd name="connsiteY1" fmla="*/ 153 h 1801244"/>
                  <a:gd name="connsiteX2" fmla="*/ 2563091 w 2563091"/>
                  <a:gd name="connsiteY2" fmla="*/ 1704262 h 1801244"/>
                  <a:gd name="connsiteX0" fmla="*/ 0 w 2684471"/>
                  <a:gd name="connsiteY0" fmla="*/ 1801098 h 1817404"/>
                  <a:gd name="connsiteX1" fmla="*/ 1205346 w 2684471"/>
                  <a:gd name="connsiteY1" fmla="*/ 7 h 1817404"/>
                  <a:gd name="connsiteX2" fmla="*/ 2684471 w 2684471"/>
                  <a:gd name="connsiteY2" fmla="*/ 1817404 h 1817404"/>
                  <a:gd name="connsiteX0" fmla="*/ 0 w 2684471"/>
                  <a:gd name="connsiteY0" fmla="*/ 1882016 h 1898322"/>
                  <a:gd name="connsiteX1" fmla="*/ 1326727 w 2684471"/>
                  <a:gd name="connsiteY1" fmla="*/ 5 h 1898322"/>
                  <a:gd name="connsiteX2" fmla="*/ 2684471 w 2684471"/>
                  <a:gd name="connsiteY2" fmla="*/ 1898322 h 1898322"/>
                  <a:gd name="connsiteX0" fmla="*/ 0 w 2684471"/>
                  <a:gd name="connsiteY0" fmla="*/ 1882014 h 1898320"/>
                  <a:gd name="connsiteX1" fmla="*/ 1326727 w 2684471"/>
                  <a:gd name="connsiteY1" fmla="*/ 3 h 1898320"/>
                  <a:gd name="connsiteX2" fmla="*/ 2684471 w 2684471"/>
                  <a:gd name="connsiteY2" fmla="*/ 1898320 h 1898320"/>
                  <a:gd name="connsiteX0" fmla="*/ 0 w 2684471"/>
                  <a:gd name="connsiteY0" fmla="*/ 1882014 h 1898320"/>
                  <a:gd name="connsiteX1" fmla="*/ 1326727 w 2684471"/>
                  <a:gd name="connsiteY1" fmla="*/ 3 h 1898320"/>
                  <a:gd name="connsiteX2" fmla="*/ 2684471 w 2684471"/>
                  <a:gd name="connsiteY2" fmla="*/ 1898320 h 1898320"/>
                  <a:gd name="connsiteX0" fmla="*/ 0 w 1357744"/>
                  <a:gd name="connsiteY0" fmla="*/ 0 h 1898317"/>
                  <a:gd name="connsiteX1" fmla="*/ 1357744 w 1357744"/>
                  <a:gd name="connsiteY1" fmla="*/ 1898317 h 18983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7744" h="1898317">
                    <a:moveTo>
                      <a:pt x="0" y="0"/>
                    </a:moveTo>
                    <a:cubicBezTo>
                      <a:pt x="447412" y="2718"/>
                      <a:pt x="741852" y="1898889"/>
                      <a:pt x="1357744" y="1898317"/>
                    </a:cubicBezTo>
                  </a:path>
                </a:pathLst>
              </a:custGeom>
              <a:noFill/>
              <a:ln w="28575">
                <a:solidFill>
                  <a:schemeClr val="accent6">
                    <a:lumMod val="75000"/>
                  </a:schemeClr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MX" sz="1350"/>
              </a:p>
            </p:txBody>
          </p:sp>
          <p:cxnSp>
            <p:nvCxnSpPr>
              <p:cNvPr id="36" name="12 Conector recto"/>
              <p:cNvCxnSpPr>
                <a:cxnSpLocks noChangeAspect="1"/>
              </p:cNvCxnSpPr>
              <p:nvPr/>
            </p:nvCxnSpPr>
            <p:spPr>
              <a:xfrm flipV="1">
                <a:off x="6694501" y="2522935"/>
                <a:ext cx="2442562" cy="204606"/>
              </a:xfrm>
              <a:prstGeom prst="line">
                <a:avLst/>
              </a:prstGeom>
              <a:noFill/>
              <a:ln w="28575">
                <a:solidFill>
                  <a:srgbClr val="0070C0"/>
                </a:solidFill>
                <a:tailEnd type="stealth" w="lg" len="lg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37" name="48 Forma libre"/>
              <p:cNvSpPr/>
              <p:nvPr/>
            </p:nvSpPr>
            <p:spPr>
              <a:xfrm>
                <a:off x="4409672" y="2771102"/>
                <a:ext cx="2341491" cy="1999850"/>
              </a:xfrm>
              <a:custGeom>
                <a:avLst/>
                <a:gdLst>
                  <a:gd name="connsiteX0" fmla="*/ 0 w 2563091"/>
                  <a:gd name="connsiteY0" fmla="*/ 1801244 h 1801244"/>
                  <a:gd name="connsiteX1" fmla="*/ 1205346 w 2563091"/>
                  <a:gd name="connsiteY1" fmla="*/ 153 h 1801244"/>
                  <a:gd name="connsiteX2" fmla="*/ 2563091 w 2563091"/>
                  <a:gd name="connsiteY2" fmla="*/ 1704262 h 1801244"/>
                  <a:gd name="connsiteX0" fmla="*/ 0 w 2684471"/>
                  <a:gd name="connsiteY0" fmla="*/ 1801098 h 1817404"/>
                  <a:gd name="connsiteX1" fmla="*/ 1205346 w 2684471"/>
                  <a:gd name="connsiteY1" fmla="*/ 7 h 1817404"/>
                  <a:gd name="connsiteX2" fmla="*/ 2684471 w 2684471"/>
                  <a:gd name="connsiteY2" fmla="*/ 1817404 h 1817404"/>
                  <a:gd name="connsiteX0" fmla="*/ 0 w 2684471"/>
                  <a:gd name="connsiteY0" fmla="*/ 1882016 h 1898322"/>
                  <a:gd name="connsiteX1" fmla="*/ 1326727 w 2684471"/>
                  <a:gd name="connsiteY1" fmla="*/ 5 h 1898322"/>
                  <a:gd name="connsiteX2" fmla="*/ 2684471 w 2684471"/>
                  <a:gd name="connsiteY2" fmla="*/ 1898322 h 1898322"/>
                  <a:gd name="connsiteX0" fmla="*/ 0 w 2684471"/>
                  <a:gd name="connsiteY0" fmla="*/ 1882014 h 1898320"/>
                  <a:gd name="connsiteX1" fmla="*/ 1326727 w 2684471"/>
                  <a:gd name="connsiteY1" fmla="*/ 3 h 1898320"/>
                  <a:gd name="connsiteX2" fmla="*/ 2684471 w 2684471"/>
                  <a:gd name="connsiteY2" fmla="*/ 1898320 h 1898320"/>
                  <a:gd name="connsiteX0" fmla="*/ 0 w 2684471"/>
                  <a:gd name="connsiteY0" fmla="*/ 1882014 h 1898320"/>
                  <a:gd name="connsiteX1" fmla="*/ 1326727 w 2684471"/>
                  <a:gd name="connsiteY1" fmla="*/ 3 h 1898320"/>
                  <a:gd name="connsiteX2" fmla="*/ 2684471 w 2684471"/>
                  <a:gd name="connsiteY2" fmla="*/ 1898320 h 1898320"/>
                  <a:gd name="connsiteX0" fmla="*/ 0 w 1326727"/>
                  <a:gd name="connsiteY0" fmla="*/ 1882014 h 1882014"/>
                  <a:gd name="connsiteX1" fmla="*/ 1326727 w 1326727"/>
                  <a:gd name="connsiteY1" fmla="*/ 3 h 18820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26727" h="1882014">
                    <a:moveTo>
                      <a:pt x="0" y="1882014"/>
                    </a:moveTo>
                    <a:cubicBezTo>
                      <a:pt x="681212" y="1879674"/>
                      <a:pt x="879315" y="-2715"/>
                      <a:pt x="1326727" y="3"/>
                    </a:cubicBezTo>
                  </a:path>
                </a:pathLst>
              </a:custGeom>
              <a:noFill/>
              <a:ln w="28575">
                <a:solidFill>
                  <a:schemeClr val="accent3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MX" sz="1350"/>
              </a:p>
            </p:txBody>
          </p:sp>
          <p:sp>
            <p:nvSpPr>
              <p:cNvPr id="38" name="1024 Rectángulo"/>
              <p:cNvSpPr/>
              <p:nvPr/>
            </p:nvSpPr>
            <p:spPr>
              <a:xfrm>
                <a:off x="4608753" y="5820337"/>
                <a:ext cx="1318524" cy="36036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s-MX" sz="1050" b="1" dirty="0">
                    <a:solidFill>
                      <a:srgbClr val="FF0000"/>
                    </a:solidFill>
                    <a:latin typeface="Arial Narrow" panose="020B0606020202030204" pitchFamily="34" charset="0"/>
                  </a:rPr>
                  <a:t> Hasta </a:t>
                </a:r>
              </a:p>
              <a:p>
                <a:pPr algn="ctr">
                  <a:defRPr/>
                </a:pPr>
                <a:r>
                  <a:rPr lang="es-MX" sz="1050" b="1" dirty="0">
                    <a:solidFill>
                      <a:srgbClr val="FF0000"/>
                    </a:solidFill>
                    <a:latin typeface="Arial Narrow" panose="020B0606020202030204" pitchFamily="34" charset="0"/>
                  </a:rPr>
                  <a:t>9 meses máx.</a:t>
                </a:r>
              </a:p>
            </p:txBody>
          </p:sp>
          <p:sp>
            <p:nvSpPr>
              <p:cNvPr id="39" name="98 Rectángulo"/>
              <p:cNvSpPr/>
              <p:nvPr/>
            </p:nvSpPr>
            <p:spPr>
              <a:xfrm>
                <a:off x="5865423" y="5851413"/>
                <a:ext cx="1430315" cy="36036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s-MX" sz="1050" b="1" dirty="0">
                    <a:solidFill>
                      <a:schemeClr val="accent1">
                        <a:lumMod val="50000"/>
                      </a:schemeClr>
                    </a:solidFill>
                    <a:latin typeface="Arial Narrow" panose="020B0606020202030204" pitchFamily="34" charset="0"/>
                  </a:rPr>
                  <a:t>Hasta</a:t>
                </a:r>
              </a:p>
              <a:p>
                <a:pPr algn="ctr">
                  <a:defRPr/>
                </a:pPr>
                <a:r>
                  <a:rPr lang="es-MX" sz="1050" b="1" dirty="0">
                    <a:solidFill>
                      <a:schemeClr val="accent1">
                        <a:lumMod val="50000"/>
                      </a:schemeClr>
                    </a:solidFill>
                    <a:latin typeface="Arial Narrow" panose="020B0606020202030204" pitchFamily="34" charset="0"/>
                  </a:rPr>
                  <a:t>1 año máx.</a:t>
                </a:r>
              </a:p>
            </p:txBody>
          </p:sp>
          <p:sp>
            <p:nvSpPr>
              <p:cNvPr id="40" name="99 Rectángulo"/>
              <p:cNvSpPr/>
              <p:nvPr/>
            </p:nvSpPr>
            <p:spPr>
              <a:xfrm>
                <a:off x="6890519" y="5874720"/>
                <a:ext cx="1431847" cy="36036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s-MX" sz="1050" b="1" dirty="0">
                    <a:solidFill>
                      <a:schemeClr val="tx1"/>
                    </a:solidFill>
                    <a:latin typeface="Arial Narrow" panose="020B0606020202030204" pitchFamily="34" charset="0"/>
                  </a:rPr>
                  <a:t>Hasta </a:t>
                </a:r>
              </a:p>
              <a:p>
                <a:pPr algn="ctr">
                  <a:defRPr/>
                </a:pPr>
                <a:r>
                  <a:rPr lang="es-MX" sz="1050" b="1" dirty="0">
                    <a:solidFill>
                      <a:schemeClr val="tx1"/>
                    </a:solidFill>
                    <a:latin typeface="Arial Narrow" panose="020B0606020202030204" pitchFamily="34" charset="0"/>
                  </a:rPr>
                  <a:t> 3 años máx.</a:t>
                </a:r>
              </a:p>
            </p:txBody>
          </p:sp>
          <p:grpSp>
            <p:nvGrpSpPr>
              <p:cNvPr id="41" name="Grupo 28"/>
              <p:cNvGrpSpPr>
                <a:grpSpLocks/>
              </p:cNvGrpSpPr>
              <p:nvPr/>
            </p:nvGrpSpPr>
            <p:grpSpPr bwMode="auto">
              <a:xfrm>
                <a:off x="1042076" y="4761485"/>
                <a:ext cx="1136075" cy="750887"/>
                <a:chOff x="2599364" y="4953714"/>
                <a:chExt cx="1343987" cy="741362"/>
              </a:xfrm>
            </p:grpSpPr>
            <p:cxnSp>
              <p:nvCxnSpPr>
                <p:cNvPr id="66" name="67 Conector recto de flecha"/>
                <p:cNvCxnSpPr/>
                <p:nvPr/>
              </p:nvCxnSpPr>
              <p:spPr>
                <a:xfrm flipV="1">
                  <a:off x="3728110" y="4970880"/>
                  <a:ext cx="0" cy="724628"/>
                </a:xfrm>
                <a:prstGeom prst="straightConnector1">
                  <a:avLst/>
                </a:prstGeom>
                <a:ln>
                  <a:headEnd type="arrow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7" name="73 Conector recto"/>
                <p:cNvCxnSpPr/>
                <p:nvPr/>
              </p:nvCxnSpPr>
              <p:spPr>
                <a:xfrm flipH="1">
                  <a:off x="3592238" y="4953937"/>
                  <a:ext cx="351459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8" name="93 Conector recto"/>
                <p:cNvCxnSpPr/>
                <p:nvPr/>
              </p:nvCxnSpPr>
              <p:spPr>
                <a:xfrm flipH="1">
                  <a:off x="3592238" y="5695509"/>
                  <a:ext cx="344212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9" name="100 Rectángulo"/>
                <p:cNvSpPr/>
                <p:nvPr/>
              </p:nvSpPr>
              <p:spPr>
                <a:xfrm>
                  <a:off x="2599456" y="5039954"/>
                  <a:ext cx="1172134" cy="638611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s-MX" sz="900" dirty="0">
                      <a:solidFill>
                        <a:schemeClr val="tx1"/>
                      </a:solidFill>
                      <a:latin typeface="Arial Narrow" panose="020B0606020202030204" pitchFamily="34" charset="0"/>
                    </a:rPr>
                    <a:t>REMANENTE</a:t>
                  </a:r>
                </a:p>
                <a:p>
                  <a:pPr algn="ctr">
                    <a:defRPr/>
                  </a:pPr>
                  <a:r>
                    <a:rPr lang="es-MX" sz="750" dirty="0">
                      <a:solidFill>
                        <a:schemeClr val="tx1"/>
                      </a:solidFill>
                      <a:latin typeface="Arial Narrow" panose="020B0606020202030204" pitchFamily="34" charset="0"/>
                    </a:rPr>
                    <a:t>(REPORTE DEL EDAN)</a:t>
                  </a:r>
                </a:p>
              </p:txBody>
            </p:sp>
          </p:grpSp>
          <p:sp>
            <p:nvSpPr>
              <p:cNvPr id="42" name="101 Rectángulo"/>
              <p:cNvSpPr/>
              <p:nvPr/>
            </p:nvSpPr>
            <p:spPr>
              <a:xfrm>
                <a:off x="1123317" y="3460159"/>
                <a:ext cx="810104" cy="36036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s-MX" sz="900" dirty="0">
                    <a:solidFill>
                      <a:schemeClr val="tx1"/>
                    </a:solidFill>
                    <a:latin typeface="Arial Narrow" panose="020B0606020202030204" pitchFamily="34" charset="0"/>
                  </a:rPr>
                  <a:t> NIVEL BÁSICO</a:t>
                </a:r>
              </a:p>
            </p:txBody>
          </p:sp>
          <p:sp>
            <p:nvSpPr>
              <p:cNvPr id="43" name="103 Rectángulo"/>
              <p:cNvSpPr/>
              <p:nvPr/>
            </p:nvSpPr>
            <p:spPr>
              <a:xfrm>
                <a:off x="8322366" y="5610493"/>
                <a:ext cx="1318523" cy="36036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r">
                  <a:defRPr/>
                </a:pPr>
                <a:r>
                  <a:rPr lang="es-MX" sz="1050" dirty="0">
                    <a:solidFill>
                      <a:schemeClr val="tx1"/>
                    </a:solidFill>
                    <a:latin typeface="Arial Narrow" panose="020B0606020202030204" pitchFamily="34" charset="0"/>
                  </a:rPr>
                  <a:t> </a:t>
                </a:r>
                <a:r>
                  <a:rPr lang="es-MX" sz="1050" b="1" dirty="0">
                    <a:solidFill>
                      <a:schemeClr val="tx1"/>
                    </a:solidFill>
                    <a:latin typeface="Arial Narrow" panose="020B0606020202030204" pitchFamily="34" charset="0"/>
                  </a:rPr>
                  <a:t>TIEMPO</a:t>
                </a:r>
              </a:p>
            </p:txBody>
          </p:sp>
          <p:sp>
            <p:nvSpPr>
              <p:cNvPr id="44" name="111 Rectángulo"/>
              <p:cNvSpPr/>
              <p:nvPr/>
            </p:nvSpPr>
            <p:spPr>
              <a:xfrm rot="3231513">
                <a:off x="6710555" y="3013574"/>
                <a:ext cx="1644761" cy="359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r">
                  <a:defRPr/>
                </a:pPr>
                <a:r>
                  <a:rPr lang="es-MX" sz="1100" dirty="0">
                    <a:solidFill>
                      <a:schemeClr val="tx1"/>
                    </a:solidFill>
                    <a:latin typeface="Arial Narrow" panose="020B0606020202030204" pitchFamily="34" charset="0"/>
                  </a:rPr>
                  <a:t> </a:t>
                </a:r>
                <a:r>
                  <a:rPr lang="es-MX" sz="1100" b="1" dirty="0">
                    <a:solidFill>
                      <a:schemeClr val="tx1"/>
                    </a:solidFill>
                    <a:latin typeface="Arial Narrow" panose="020B0606020202030204" pitchFamily="34" charset="0"/>
                  </a:rPr>
                  <a:t>RECONSTRUCCIÓN</a:t>
                </a:r>
              </a:p>
            </p:txBody>
          </p:sp>
          <p:sp>
            <p:nvSpPr>
              <p:cNvPr id="45" name="112 Rectángulo"/>
              <p:cNvSpPr/>
              <p:nvPr/>
            </p:nvSpPr>
            <p:spPr>
              <a:xfrm>
                <a:off x="7556672" y="2484655"/>
                <a:ext cx="1658491" cy="96362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r">
                  <a:defRPr/>
                </a:pPr>
                <a:r>
                  <a:rPr lang="es-MX" sz="825" dirty="0">
                    <a:solidFill>
                      <a:schemeClr val="tx1"/>
                    </a:solidFill>
                    <a:latin typeface="Arial Narrow" panose="020B0606020202030204" pitchFamily="34" charset="0"/>
                  </a:rPr>
                  <a:t> </a:t>
                </a:r>
                <a:r>
                  <a:rPr lang="es-MX" sz="1100" b="1" dirty="0">
                    <a:solidFill>
                      <a:schemeClr val="tx1"/>
                    </a:solidFill>
                    <a:latin typeface="Arial Narrow" panose="020B0606020202030204" pitchFamily="34" charset="0"/>
                  </a:rPr>
                  <a:t>PREVENCIÓN,</a:t>
                </a:r>
              </a:p>
              <a:p>
                <a:pPr algn="r">
                  <a:defRPr/>
                </a:pPr>
                <a:r>
                  <a:rPr lang="es-MX" sz="1100" b="1" dirty="0">
                    <a:solidFill>
                      <a:schemeClr val="tx1"/>
                    </a:solidFill>
                    <a:latin typeface="Arial Narrow" panose="020B0606020202030204" pitchFamily="34" charset="0"/>
                  </a:rPr>
                  <a:t>MITIGACION + PREPARACIÓN</a:t>
                </a:r>
              </a:p>
            </p:txBody>
          </p:sp>
          <p:sp>
            <p:nvSpPr>
              <p:cNvPr id="46" name="114 Rectángulo"/>
              <p:cNvSpPr/>
              <p:nvPr/>
            </p:nvSpPr>
            <p:spPr>
              <a:xfrm rot="21307853">
                <a:off x="6602618" y="2324930"/>
                <a:ext cx="2165381" cy="36036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r">
                  <a:defRPr/>
                </a:pPr>
                <a:r>
                  <a:rPr lang="es-MX" sz="1050" dirty="0">
                    <a:solidFill>
                      <a:schemeClr val="tx1"/>
                    </a:solidFill>
                    <a:latin typeface="Arial Narrow" panose="020B0606020202030204" pitchFamily="34" charset="0"/>
                  </a:rPr>
                  <a:t> </a:t>
                </a:r>
                <a:r>
                  <a:rPr lang="es-MX" sz="1050" b="1" dirty="0">
                    <a:solidFill>
                      <a:schemeClr val="tx1"/>
                    </a:solidFill>
                    <a:latin typeface="Arial Narrow" panose="020B0606020202030204" pitchFamily="34" charset="0"/>
                  </a:rPr>
                  <a:t>CURVA DE DESARROLLO</a:t>
                </a:r>
              </a:p>
            </p:txBody>
          </p:sp>
          <p:sp>
            <p:nvSpPr>
              <p:cNvPr id="47" name="101 Rectángulo"/>
              <p:cNvSpPr/>
              <p:nvPr/>
            </p:nvSpPr>
            <p:spPr>
              <a:xfrm>
                <a:off x="4268785" y="3291195"/>
                <a:ext cx="1102598" cy="36036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s-MX" sz="900" i="1" dirty="0">
                    <a:solidFill>
                      <a:schemeClr val="tx1"/>
                    </a:solidFill>
                    <a:latin typeface="Arial Narrow" panose="020B0606020202030204" pitchFamily="34" charset="0"/>
                  </a:rPr>
                  <a:t>CAIDA DEBIDO AL EVENTO </a:t>
                </a:r>
                <a:r>
                  <a:rPr lang="es-MX" sz="900" i="1" dirty="0" smtClean="0">
                    <a:solidFill>
                      <a:schemeClr val="tx1"/>
                    </a:solidFill>
                    <a:latin typeface="Arial Narrow" panose="020B0606020202030204" pitchFamily="34" charset="0"/>
                  </a:rPr>
                  <a:t>ADVERSO</a:t>
                </a:r>
                <a:endParaRPr lang="es-MX" sz="900" i="1" dirty="0">
                  <a:solidFill>
                    <a:schemeClr val="tx1"/>
                  </a:solidFill>
                  <a:latin typeface="Arial Narrow" panose="020B0606020202030204" pitchFamily="34" charset="0"/>
                </a:endParaRPr>
              </a:p>
            </p:txBody>
          </p:sp>
          <p:cxnSp>
            <p:nvCxnSpPr>
              <p:cNvPr id="48" name="69 Conector recto"/>
              <p:cNvCxnSpPr/>
              <p:nvPr/>
            </p:nvCxnSpPr>
            <p:spPr>
              <a:xfrm flipH="1">
                <a:off x="1864508" y="3641004"/>
                <a:ext cx="3686048" cy="0"/>
              </a:xfrm>
              <a:prstGeom prst="line">
                <a:avLst/>
              </a:prstGeom>
              <a:ln>
                <a:solidFill>
                  <a:schemeClr val="tx2"/>
                </a:solidFill>
                <a:prstDash val="dash"/>
                <a:head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12 Conector recto"/>
              <p:cNvCxnSpPr>
                <a:cxnSpLocks noChangeAspect="1"/>
              </p:cNvCxnSpPr>
              <p:nvPr/>
            </p:nvCxnSpPr>
            <p:spPr>
              <a:xfrm flipV="1">
                <a:off x="2075839" y="2933466"/>
                <a:ext cx="2186820" cy="176884"/>
              </a:xfrm>
              <a:prstGeom prst="line">
                <a:avLst/>
              </a:prstGeom>
              <a:noFill/>
              <a:ln w="28575">
                <a:solidFill>
                  <a:srgbClr val="0070C0"/>
                </a:solidFill>
                <a:tailEnd type="none" w="lg" len="lg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50" name="Conector recto 49"/>
              <p:cNvCxnSpPr>
                <a:stCxn id="31" idx="0"/>
              </p:cNvCxnSpPr>
              <p:nvPr/>
            </p:nvCxnSpPr>
            <p:spPr>
              <a:xfrm flipH="1" flipV="1">
                <a:off x="4262659" y="2929505"/>
                <a:ext cx="137825" cy="1841446"/>
              </a:xfrm>
              <a:prstGeom prst="line">
                <a:avLst/>
              </a:prstGeom>
              <a:noFill/>
              <a:ln w="38100">
                <a:solidFill>
                  <a:srgbClr val="0070C0"/>
                </a:solidFill>
                <a:headEnd w="lg" len="lg"/>
                <a:tailEnd type="none" w="lg" len="lg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51" name="91 Conector recto"/>
              <p:cNvCxnSpPr/>
              <p:nvPr/>
            </p:nvCxnSpPr>
            <p:spPr>
              <a:xfrm>
                <a:off x="3169249" y="2380372"/>
                <a:ext cx="0" cy="3131118"/>
              </a:xfrm>
              <a:prstGeom prst="line">
                <a:avLst/>
              </a:prstGeom>
              <a:ln>
                <a:solidFill>
                  <a:schemeClr val="tx2"/>
                </a:solidFill>
                <a:prstDash val="solid"/>
                <a:head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2" name="112 Rectángulo"/>
              <p:cNvSpPr/>
              <p:nvPr/>
            </p:nvSpPr>
            <p:spPr>
              <a:xfrm>
                <a:off x="2055932" y="3721525"/>
                <a:ext cx="1179168" cy="96362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s-MX" sz="825" dirty="0">
                    <a:solidFill>
                      <a:schemeClr val="tx1"/>
                    </a:solidFill>
                    <a:latin typeface="Arial Narrow" panose="020B0606020202030204" pitchFamily="34" charset="0"/>
                  </a:rPr>
                  <a:t> </a:t>
                </a:r>
                <a:r>
                  <a:rPr lang="es-MX" sz="1000" dirty="0">
                    <a:solidFill>
                      <a:schemeClr val="accent1">
                        <a:lumMod val="50000"/>
                      </a:schemeClr>
                    </a:solidFill>
                    <a:latin typeface="Arial Narrow" panose="020B0606020202030204" pitchFamily="34" charset="0"/>
                  </a:rPr>
                  <a:t>PREVENCIÓN Y  +</a:t>
                </a:r>
              </a:p>
              <a:p>
                <a:pPr algn="ctr">
                  <a:defRPr/>
                </a:pPr>
                <a:r>
                  <a:rPr lang="es-MX" sz="1000" dirty="0">
                    <a:solidFill>
                      <a:schemeClr val="accent1">
                        <a:lumMod val="50000"/>
                      </a:schemeClr>
                    </a:solidFill>
                    <a:latin typeface="Arial Narrow" panose="020B0606020202030204" pitchFamily="34" charset="0"/>
                  </a:rPr>
                  <a:t>PREPARACIÓN</a:t>
                </a:r>
              </a:p>
            </p:txBody>
          </p:sp>
          <p:sp>
            <p:nvSpPr>
              <p:cNvPr id="53" name="112 Rectángulo"/>
              <p:cNvSpPr/>
              <p:nvPr/>
            </p:nvSpPr>
            <p:spPr>
              <a:xfrm>
                <a:off x="3095743" y="4790752"/>
                <a:ext cx="4503808" cy="96362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s-MX" sz="1000" dirty="0">
                    <a:solidFill>
                      <a:schemeClr val="tx1"/>
                    </a:solidFill>
                    <a:latin typeface="Arial Narrow" panose="020B0606020202030204" pitchFamily="34" charset="0"/>
                  </a:rPr>
                  <a:t> ESTIMACIÓN DEL RIESGO </a:t>
                </a:r>
              </a:p>
              <a:p>
                <a:pPr algn="ctr">
                  <a:defRPr/>
                </a:pPr>
                <a:r>
                  <a:rPr lang="es-MX" sz="1000" dirty="0">
                    <a:solidFill>
                      <a:schemeClr val="tx1"/>
                    </a:solidFill>
                    <a:latin typeface="Arial Narrow" panose="020B0606020202030204" pitchFamily="34" charset="0"/>
                  </a:rPr>
                  <a:t>(MONITOREO Y ACTUALIZACIÓN DEL ESTADO DE LA AMENAZA Y RIESGO)</a:t>
                </a:r>
              </a:p>
            </p:txBody>
          </p:sp>
          <p:sp>
            <p:nvSpPr>
              <p:cNvPr id="54" name="112 Rectángulo"/>
              <p:cNvSpPr/>
              <p:nvPr/>
            </p:nvSpPr>
            <p:spPr>
              <a:xfrm>
                <a:off x="3104931" y="3721525"/>
                <a:ext cx="1179168" cy="96362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s-MX" sz="825" dirty="0">
                    <a:solidFill>
                      <a:schemeClr val="tx1"/>
                    </a:solidFill>
                    <a:latin typeface="Arial Narrow" panose="020B0606020202030204" pitchFamily="34" charset="0"/>
                  </a:rPr>
                  <a:t> </a:t>
                </a:r>
                <a:r>
                  <a:rPr lang="es-MX" sz="1000" b="1" dirty="0">
                    <a:solidFill>
                      <a:schemeClr val="tx1"/>
                    </a:solidFill>
                    <a:latin typeface="Arial Narrow" panose="020B0606020202030204" pitchFamily="34" charset="0"/>
                  </a:rPr>
                  <a:t>MITIGACIÓN +</a:t>
                </a:r>
              </a:p>
              <a:p>
                <a:pPr algn="ctr">
                  <a:defRPr/>
                </a:pPr>
                <a:r>
                  <a:rPr lang="es-MX" sz="1000" b="1" dirty="0">
                    <a:solidFill>
                      <a:schemeClr val="tx1"/>
                    </a:solidFill>
                    <a:latin typeface="Arial Narrow" panose="020B0606020202030204" pitchFamily="34" charset="0"/>
                  </a:rPr>
                  <a:t>PREPARACIÓN  (CAPACIDAD DE RESPUESTA Y REHABILITACIÓN</a:t>
                </a:r>
                <a:r>
                  <a:rPr lang="es-MX" sz="825" dirty="0">
                    <a:solidFill>
                      <a:schemeClr val="tx1"/>
                    </a:solidFill>
                    <a:latin typeface="Arial Narrow" panose="020B0606020202030204" pitchFamily="34" charset="0"/>
                  </a:rPr>
                  <a:t>)</a:t>
                </a:r>
              </a:p>
            </p:txBody>
          </p:sp>
          <p:sp>
            <p:nvSpPr>
              <p:cNvPr id="55" name="Flecha abajo 54"/>
              <p:cNvSpPr/>
              <p:nvPr/>
            </p:nvSpPr>
            <p:spPr>
              <a:xfrm rot="5400000">
                <a:off x="2659806" y="4776043"/>
                <a:ext cx="130684" cy="1179168"/>
              </a:xfrm>
              <a:prstGeom prst="downArrow">
                <a:avLst>
                  <a:gd name="adj1" fmla="val 24789"/>
                  <a:gd name="adj2" fmla="val 50000"/>
                </a:avLst>
              </a:prstGeom>
              <a:solidFill>
                <a:schemeClr val="bg2">
                  <a:lumMod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ES" sz="1350"/>
              </a:p>
            </p:txBody>
          </p:sp>
          <p:sp>
            <p:nvSpPr>
              <p:cNvPr id="56" name="Flecha abajo 55"/>
              <p:cNvSpPr/>
              <p:nvPr/>
            </p:nvSpPr>
            <p:spPr>
              <a:xfrm rot="16200000" flipH="1">
                <a:off x="7891788" y="4771317"/>
                <a:ext cx="130683" cy="1180699"/>
              </a:xfrm>
              <a:prstGeom prst="downArrow">
                <a:avLst>
                  <a:gd name="adj1" fmla="val 24789"/>
                  <a:gd name="adj2" fmla="val 50000"/>
                </a:avLst>
              </a:prstGeom>
              <a:solidFill>
                <a:schemeClr val="bg2">
                  <a:lumMod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ES" sz="1350"/>
              </a:p>
            </p:txBody>
          </p:sp>
          <p:sp>
            <p:nvSpPr>
              <p:cNvPr id="57" name="112 Rectángulo"/>
              <p:cNvSpPr/>
              <p:nvPr/>
            </p:nvSpPr>
            <p:spPr>
              <a:xfrm>
                <a:off x="3146277" y="1953084"/>
                <a:ext cx="1111787" cy="96362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s-MX" sz="800" dirty="0">
                    <a:solidFill>
                      <a:schemeClr val="tx1"/>
                    </a:solidFill>
                    <a:latin typeface="Arial Narrow" panose="020B0606020202030204" pitchFamily="34" charset="0"/>
                  </a:rPr>
                  <a:t> </a:t>
                </a:r>
                <a:r>
                  <a:rPr lang="es-MX" sz="1000" dirty="0">
                    <a:solidFill>
                      <a:schemeClr val="tx1"/>
                    </a:solidFill>
                    <a:latin typeface="Arial Narrow" panose="020B0606020202030204" pitchFamily="34" charset="0"/>
                  </a:rPr>
                  <a:t>ALERTA DE UN EVENTO INMINENTE</a:t>
                </a:r>
              </a:p>
              <a:p>
                <a:pPr algn="ctr">
                  <a:defRPr/>
                </a:pPr>
                <a:r>
                  <a:rPr lang="es-MX" sz="1000" dirty="0">
                    <a:solidFill>
                      <a:schemeClr val="tx1"/>
                    </a:solidFill>
                    <a:latin typeface="Arial Narrow" panose="020B0606020202030204" pitchFamily="34" charset="0"/>
                  </a:rPr>
                  <a:t>(POSIBLE D. E.)</a:t>
                </a:r>
              </a:p>
            </p:txBody>
          </p:sp>
          <p:sp>
            <p:nvSpPr>
              <p:cNvPr id="58" name="100 Rectángulo"/>
              <p:cNvSpPr/>
              <p:nvPr/>
            </p:nvSpPr>
            <p:spPr>
              <a:xfrm>
                <a:off x="1058999" y="3796768"/>
                <a:ext cx="995401" cy="36036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s-MX" sz="750" dirty="0">
                    <a:solidFill>
                      <a:schemeClr val="tx1"/>
                    </a:solidFill>
                    <a:latin typeface="Arial Narrow" panose="020B0606020202030204" pitchFamily="34" charset="0"/>
                  </a:rPr>
                  <a:t>(ASISTENCIA HUMANITARIA)</a:t>
                </a:r>
              </a:p>
            </p:txBody>
          </p:sp>
          <p:cxnSp>
            <p:nvCxnSpPr>
              <p:cNvPr id="59" name="12 Conector recto"/>
              <p:cNvCxnSpPr>
                <a:cxnSpLocks noChangeAspect="1"/>
              </p:cNvCxnSpPr>
              <p:nvPr/>
            </p:nvCxnSpPr>
            <p:spPr>
              <a:xfrm flipV="1">
                <a:off x="4262659" y="2736781"/>
                <a:ext cx="2350679" cy="196685"/>
              </a:xfrm>
              <a:prstGeom prst="line">
                <a:avLst/>
              </a:prstGeom>
              <a:noFill/>
              <a:ln w="6350">
                <a:solidFill>
                  <a:srgbClr val="0070C0"/>
                </a:solidFill>
                <a:prstDash val="dash"/>
                <a:headEnd type="none"/>
                <a:tailEnd type="none" w="lg" len="lg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60" name="91 Conector recto"/>
              <p:cNvCxnSpPr/>
              <p:nvPr/>
            </p:nvCxnSpPr>
            <p:spPr>
              <a:xfrm>
                <a:off x="4262659" y="2929505"/>
                <a:ext cx="0" cy="3323843"/>
              </a:xfrm>
              <a:prstGeom prst="line">
                <a:avLst/>
              </a:prstGeom>
              <a:ln>
                <a:solidFill>
                  <a:schemeClr val="tx2"/>
                </a:solidFill>
                <a:prstDash val="solid"/>
                <a:head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69 Conector recto"/>
              <p:cNvCxnSpPr/>
              <p:nvPr/>
            </p:nvCxnSpPr>
            <p:spPr>
              <a:xfrm flipH="1">
                <a:off x="2074308" y="4761711"/>
                <a:ext cx="2333833" cy="0"/>
              </a:xfrm>
              <a:prstGeom prst="line">
                <a:avLst/>
              </a:prstGeom>
              <a:ln>
                <a:solidFill>
                  <a:schemeClr val="tx2"/>
                </a:solidFill>
                <a:prstDash val="dash"/>
                <a:head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2" name="100 Rectángulo"/>
              <p:cNvSpPr/>
              <p:nvPr/>
            </p:nvSpPr>
            <p:spPr>
              <a:xfrm>
                <a:off x="904329" y="5949741"/>
                <a:ext cx="2905040" cy="265327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s-MX" sz="600" dirty="0">
                    <a:solidFill>
                      <a:schemeClr val="tx1"/>
                    </a:solidFill>
                    <a:latin typeface="Arial Narrow" panose="020B0606020202030204" pitchFamily="34" charset="0"/>
                  </a:rPr>
                  <a:t>(*) D. E. : DECLARATORIA DE ESTADO DE EMERGENCIA</a:t>
                </a:r>
              </a:p>
            </p:txBody>
          </p:sp>
          <p:sp>
            <p:nvSpPr>
              <p:cNvPr id="63" name="116 Rectángulo"/>
              <p:cNvSpPr/>
              <p:nvPr/>
            </p:nvSpPr>
            <p:spPr>
              <a:xfrm rot="19161038">
                <a:off x="4585782" y="3301755"/>
                <a:ext cx="1539043" cy="36036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r">
                  <a:defRPr/>
                </a:pPr>
                <a:r>
                  <a:rPr lang="es-MX" sz="825" b="1" dirty="0">
                    <a:solidFill>
                      <a:schemeClr val="tx1"/>
                    </a:solidFill>
                    <a:latin typeface="Arial Narrow" panose="020B0606020202030204" pitchFamily="34" charset="0"/>
                  </a:rPr>
                  <a:t> RECUPERACIÓN</a:t>
                </a:r>
              </a:p>
            </p:txBody>
          </p:sp>
          <p:sp>
            <p:nvSpPr>
              <p:cNvPr id="64" name="109 Rectángulo"/>
              <p:cNvSpPr/>
              <p:nvPr/>
            </p:nvSpPr>
            <p:spPr>
              <a:xfrm rot="3231513">
                <a:off x="5488192" y="3742998"/>
                <a:ext cx="1095627" cy="35834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r">
                  <a:defRPr/>
                </a:pPr>
                <a:r>
                  <a:rPr lang="es-MX" sz="1100" dirty="0">
                    <a:solidFill>
                      <a:schemeClr val="tx1"/>
                    </a:solidFill>
                    <a:latin typeface="Arial Narrow" panose="020B0606020202030204" pitchFamily="34" charset="0"/>
                  </a:rPr>
                  <a:t> </a:t>
                </a:r>
                <a:r>
                  <a:rPr lang="es-MX" sz="1100" b="1" dirty="0">
                    <a:solidFill>
                      <a:schemeClr val="tx1"/>
                    </a:solidFill>
                    <a:latin typeface="Arial Narrow" panose="020B0606020202030204" pitchFamily="34" charset="0"/>
                  </a:rPr>
                  <a:t>RESPUESTA</a:t>
                </a:r>
              </a:p>
            </p:txBody>
          </p:sp>
          <p:sp>
            <p:nvSpPr>
              <p:cNvPr id="65" name="1030 Estrella de 32 puntas"/>
              <p:cNvSpPr/>
              <p:nvPr/>
            </p:nvSpPr>
            <p:spPr>
              <a:xfrm>
                <a:off x="3729737" y="5874319"/>
                <a:ext cx="1081159" cy="287767"/>
              </a:xfrm>
              <a:prstGeom prst="star32">
                <a:avLst/>
              </a:prstGeom>
              <a:solidFill>
                <a:srgbClr val="FF0000"/>
              </a:solidFill>
              <a:ln w="317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rIns="0" anchor="ctr"/>
              <a:lstStyle/>
              <a:p>
                <a:pPr algn="ctr">
                  <a:defRPr/>
                </a:pPr>
                <a:r>
                  <a:rPr lang="es-MX" sz="900" b="1" dirty="0" smtClean="0">
                    <a:latin typeface="Arial Narrow" panose="020B0606020202030204" pitchFamily="34" charset="0"/>
                  </a:rPr>
                  <a:t>DESASTRE</a:t>
                </a:r>
                <a:endParaRPr lang="es-MX" sz="900" b="1" dirty="0">
                  <a:latin typeface="Arial Narrow" panose="020B0606020202030204" pitchFamily="34" charset="0"/>
                </a:endParaRPr>
              </a:p>
            </p:txBody>
          </p:sp>
        </p:grpSp>
      </p:grpSp>
      <p:pic>
        <p:nvPicPr>
          <p:cNvPr id="72" name="13 Imagen" descr="D:\DISCO D MOLLITO\CAPASITACION 2012\IMAGENES\LOGO DEFENSA CIVIL limpio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56487"/>
            <a:ext cx="857821" cy="8931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23997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53265" y="156487"/>
            <a:ext cx="9371949" cy="1183566"/>
          </a:xfrm>
        </p:spPr>
        <p:txBody>
          <a:bodyPr rtlCol="0"/>
          <a:lstStyle/>
          <a:p>
            <a:pPr rtl="0"/>
            <a:r>
              <a:rPr lang="es-ES" dirty="0" smtClean="0"/>
              <a:t>Enfoque de procesos de la Gestión de Riesgo de Desastres en BOLIVIA.</a:t>
            </a:r>
            <a:endParaRPr lang="es-ES" dirty="0"/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CD8D479-8942-46E8-A226-A4E01F7A105C}" type="slidenum">
              <a:rPr lang="es-ES" smtClean="0"/>
              <a:t>5</a:t>
            </a:fld>
            <a:endParaRPr lang="es-ES" dirty="0"/>
          </a:p>
        </p:txBody>
      </p:sp>
      <p:sp>
        <p:nvSpPr>
          <p:cNvPr id="8" name="Marcador de posición de fecha 7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CF3208D-7B57-4E65-A1C7-C15E7E7CA329}" type="datetime1">
              <a:rPr lang="es-ES" smtClean="0"/>
              <a:t>03/01/2020</a:t>
            </a:fld>
            <a:endParaRPr lang="es-ES" dirty="0"/>
          </a:p>
        </p:txBody>
      </p:sp>
      <p:sp>
        <p:nvSpPr>
          <p:cNvPr id="9" name="Marcador de posición de pie de página 8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es-ES" dirty="0"/>
              <a:t>www.defensacivil.gob.bo</a:t>
            </a:r>
          </a:p>
        </p:txBody>
      </p:sp>
      <p:pic>
        <p:nvPicPr>
          <p:cNvPr id="10" name="13 Imagen" descr="D:\DISCO D MOLLITO\CAPASITACION 2012\IMAGENES\LOGO DEFENSA CIVIL limpio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56487"/>
            <a:ext cx="857821" cy="893135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4"/>
          <a:srcRect t="15350"/>
          <a:stretch/>
        </p:blipFill>
        <p:spPr>
          <a:xfrm>
            <a:off x="1153265" y="1212111"/>
            <a:ext cx="10489386" cy="5447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333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71242" y="137864"/>
            <a:ext cx="9371949" cy="712741"/>
          </a:xfrm>
        </p:spPr>
        <p:txBody>
          <a:bodyPr rtlCol="0"/>
          <a:lstStyle/>
          <a:p>
            <a:pPr rtl="0"/>
            <a:r>
              <a:rPr lang="es-ES" dirty="0" smtClean="0"/>
              <a:t>ESTRUCTURA DE MD Y MPD PARA LA GRD</a:t>
            </a:r>
            <a:endParaRPr lang="es-ES" dirty="0"/>
          </a:p>
        </p:txBody>
      </p:sp>
      <p:sp>
        <p:nvSpPr>
          <p:cNvPr id="3" name="Marcador de posición de número de diapositiva 2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CD8D479-8942-46E8-A226-A4E01F7A105C}" type="slidenum">
              <a:rPr lang="es-ES" smtClean="0"/>
              <a:t>6</a:t>
            </a:fld>
            <a:endParaRPr lang="es-ES" dirty="0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DFD09ED-6C5F-48A1-9C47-21BBD6BCF6BE}" type="datetime1">
              <a:rPr lang="es-ES" smtClean="0"/>
              <a:t>03/01/2020</a:t>
            </a:fld>
            <a:endParaRPr lang="es-ES" dirty="0"/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es-ES" dirty="0"/>
              <a:t>www.defensacivil.gob.bo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386" y="850605"/>
            <a:ext cx="5008158" cy="319680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802" y="3795828"/>
            <a:ext cx="4291047" cy="2907740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57216" y="926832"/>
            <a:ext cx="5830047" cy="3196800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58425" y="4098853"/>
            <a:ext cx="3096000" cy="2301689"/>
          </a:xfrm>
          <a:prstGeom prst="rect">
            <a:avLst/>
          </a:prstGeom>
        </p:spPr>
      </p:pic>
      <p:pic>
        <p:nvPicPr>
          <p:cNvPr id="11" name="13 Imagen" descr="D:\DISCO D MOLLITO\CAPASITACION 2012\IMAGENES\LOGO DEFENSA CIVIL limpio.pn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56487"/>
            <a:ext cx="857821" cy="8931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32294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s-ES" dirty="0" smtClean="0"/>
              <a:t>DATOS OFICIALES</a:t>
            </a:r>
            <a:endParaRPr lang="es-ES" dirty="0"/>
          </a:p>
        </p:txBody>
      </p:sp>
      <p:sp>
        <p:nvSpPr>
          <p:cNvPr id="5" name="Marcador de posición de texto 4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es-ES" dirty="0" smtClean="0"/>
              <a:t>SINAGER - SAT</a:t>
            </a:r>
            <a:endParaRPr lang="es-ES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/>
          <a:srcRect l="-630" b="9677"/>
          <a:stretch/>
        </p:blipFill>
        <p:spPr>
          <a:xfrm>
            <a:off x="8888818" y="2062716"/>
            <a:ext cx="3303182" cy="3880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628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CD8D479-8942-46E8-A226-A4E01F7A105C}" type="slidenum">
              <a:rPr lang="es-ES" smtClean="0"/>
              <a:t>8</a:t>
            </a:fld>
            <a:endParaRPr lang="es-ES" dirty="0"/>
          </a:p>
        </p:txBody>
      </p:sp>
      <p:sp>
        <p:nvSpPr>
          <p:cNvPr id="3" name="Marcador de posición de fecha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6D138CB-A9A7-420A-9C68-CC4133E54D22}" type="datetime1">
              <a:rPr lang="es-ES" smtClean="0"/>
              <a:t>03/01/2020</a:t>
            </a:fld>
            <a:endParaRPr lang="es-ES" dirty="0"/>
          </a:p>
        </p:txBody>
      </p:sp>
      <p:sp>
        <p:nvSpPr>
          <p:cNvPr id="4" name="Marcador de posición de pie de página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s-ES" dirty="0" smtClean="0"/>
              <a:t>www.defensacivil.gob.bo</a:t>
            </a:r>
            <a:endParaRPr lang="es-ES" dirty="0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1440679" y="196309"/>
            <a:ext cx="10395920" cy="897177"/>
          </a:xfrm>
          <a:prstGeom prst="rect">
            <a:avLst/>
          </a:prstGeom>
        </p:spPr>
        <p:txBody>
          <a:bodyPr rtlCol="0"/>
          <a:lstStyle>
            <a:lvl1pPr algn="l" defTabSz="914400" rtl="0" eaLnBrk="1" latinLnBrk="0" hangingPunct="1">
              <a:spcBef>
                <a:spcPct val="0"/>
              </a:spcBef>
              <a:buNone/>
              <a:defRPr sz="34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dirty="0" smtClean="0"/>
              <a:t>Información Oficial: REPORTE DE SITUACIÓN </a:t>
            </a:r>
            <a:r>
              <a:rPr lang="es-ES" sz="1200" dirty="0"/>
              <a:t>DR </a:t>
            </a:r>
            <a:r>
              <a:rPr lang="es-ES" sz="1200" dirty="0" smtClean="0"/>
              <a:t>N°2342 Art. 43°,45°,49°  </a:t>
            </a:r>
          </a:p>
          <a:p>
            <a:pPr algn="r"/>
            <a:r>
              <a:rPr lang="es-ES" sz="2000" dirty="0" smtClean="0"/>
              <a:t>(5 Octubre 2019)</a:t>
            </a:r>
            <a:endParaRPr lang="es-ES" sz="2000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3913" y="1389319"/>
            <a:ext cx="3408106" cy="2360862"/>
          </a:xfrm>
          <a:prstGeom prst="rect">
            <a:avLst/>
          </a:prstGeom>
        </p:spPr>
      </p:pic>
      <p:graphicFrame>
        <p:nvGraphicFramePr>
          <p:cNvPr id="8" name="Tab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863396"/>
              </p:ext>
            </p:extLst>
          </p:nvPr>
        </p:nvGraphicFramePr>
        <p:xfrm>
          <a:off x="803356" y="1326863"/>
          <a:ext cx="7200465" cy="1589536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262511"/>
                <a:gridCol w="1617675"/>
                <a:gridCol w="1283569"/>
                <a:gridCol w="1501422"/>
                <a:gridCol w="1535288"/>
              </a:tblGrid>
              <a:tr h="416903">
                <a:tc rowSpan="2">
                  <a:txBody>
                    <a:bodyPr/>
                    <a:lstStyle/>
                    <a:p>
                      <a:pPr algn="ctr"/>
                      <a:r>
                        <a:rPr lang="es-BO" dirty="0" smtClean="0">
                          <a:solidFill>
                            <a:schemeClr val="bg1"/>
                          </a:solidFill>
                        </a:rPr>
                        <a:t>Familias Afectadas</a:t>
                      </a:r>
                      <a:endParaRPr lang="es-BO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s-BO" dirty="0" smtClean="0">
                          <a:solidFill>
                            <a:schemeClr val="bg1"/>
                          </a:solidFill>
                        </a:rPr>
                        <a:t>Familias</a:t>
                      </a:r>
                      <a:r>
                        <a:rPr lang="es-BO" baseline="0" dirty="0" smtClean="0">
                          <a:solidFill>
                            <a:schemeClr val="bg1"/>
                          </a:solidFill>
                        </a:rPr>
                        <a:t> Damnificadas</a:t>
                      </a:r>
                      <a:endParaRPr lang="es-BO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s-BO" dirty="0" smtClean="0">
                          <a:solidFill>
                            <a:schemeClr val="bg1"/>
                          </a:solidFill>
                        </a:rPr>
                        <a:t>Viviendas Destruidas</a:t>
                      </a:r>
                      <a:endParaRPr lang="es-BO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s-BO" dirty="0" smtClean="0">
                          <a:solidFill>
                            <a:schemeClr val="bg1"/>
                          </a:solidFill>
                        </a:rPr>
                        <a:t>Superficie incendios [Ha</a:t>
                      </a:r>
                      <a:r>
                        <a:rPr lang="es-BO" baseline="30000" dirty="0" smtClean="0">
                          <a:solidFill>
                            <a:schemeClr val="bg1"/>
                          </a:solidFill>
                        </a:rPr>
                        <a:t>2</a:t>
                      </a:r>
                      <a:r>
                        <a:rPr lang="es-BO" dirty="0" smtClean="0">
                          <a:solidFill>
                            <a:schemeClr val="bg1"/>
                          </a:solidFill>
                        </a:rPr>
                        <a:t>]</a:t>
                      </a:r>
                      <a:endParaRPr lang="es-BO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BO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6400">
                <a:tc vMerge="1">
                  <a:txBody>
                    <a:bodyPr/>
                    <a:lstStyle/>
                    <a:p>
                      <a:endParaRPr lang="es-BO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s-BO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s-BO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BO" b="1" dirty="0" smtClean="0">
                          <a:solidFill>
                            <a:schemeClr val="bg1"/>
                          </a:solidFill>
                        </a:rPr>
                        <a:t>Bosques</a:t>
                      </a:r>
                      <a:endParaRPr lang="es-BO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BO" b="1" dirty="0" smtClean="0">
                          <a:solidFill>
                            <a:schemeClr val="bg1"/>
                          </a:solidFill>
                        </a:rPr>
                        <a:t>Pastizales</a:t>
                      </a:r>
                      <a:endParaRPr lang="es-BO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</a:tr>
              <a:tr h="76623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BO" dirty="0" smtClean="0"/>
                        <a:t>4472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BO" dirty="0" smtClean="0"/>
                        <a:t>161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BO" dirty="0" smtClean="0"/>
                        <a:t>14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BO" dirty="0" smtClean="0"/>
                        <a:t>1´270.730,00</a:t>
                      </a:r>
                      <a:endParaRPr lang="es-BO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BO" dirty="0" smtClean="0"/>
                        <a:t>1´524.902,00</a:t>
                      </a:r>
                      <a:endParaRPr lang="es-BO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9" name="Marcador de posición de contenido 2"/>
          <p:cNvSpPr txBox="1">
            <a:spLocks/>
          </p:cNvSpPr>
          <p:nvPr/>
        </p:nvSpPr>
        <p:spPr>
          <a:xfrm>
            <a:off x="803357" y="3157870"/>
            <a:ext cx="7200464" cy="3019093"/>
          </a:xfrm>
          <a:prstGeom prst="rect">
            <a:avLst/>
          </a:prstGeom>
        </p:spPr>
        <p:txBody>
          <a:bodyPr rtlCol="0"/>
          <a:lstStyle>
            <a:lvl1pPr marL="210312" indent="-210312" algn="l" defTabSz="914400" rtl="0" eaLnBrk="1" latinLnBrk="0" hangingPunct="1">
              <a:lnSpc>
                <a:spcPct val="90000"/>
              </a:lnSpc>
              <a:spcBef>
                <a:spcPts val="11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8912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766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052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338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624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910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196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s-ES" b="1" dirty="0" smtClean="0">
                <a:solidFill>
                  <a:schemeClr val="accent1">
                    <a:lumMod val="50000"/>
                  </a:schemeClr>
                </a:solidFill>
              </a:rPr>
              <a:t>Entre otros:</a:t>
            </a:r>
          </a:p>
          <a:p>
            <a:pPr marL="0" indent="0" algn="just">
              <a:buNone/>
            </a:pPr>
            <a:r>
              <a:rPr lang="es-ES" sz="1800" dirty="0" smtClean="0"/>
              <a:t>-   Heridos, Muertos.</a:t>
            </a:r>
          </a:p>
          <a:p>
            <a:pPr marL="0" indent="0" algn="just">
              <a:buNone/>
            </a:pPr>
            <a:r>
              <a:rPr lang="es-ES" sz="1800" dirty="0" smtClean="0"/>
              <a:t>-   Municipios Afectados, declaratoria de Emergencias y/o Desastres.</a:t>
            </a:r>
          </a:p>
          <a:p>
            <a:pPr marL="0" indent="0" algn="just">
              <a:buNone/>
            </a:pPr>
            <a:r>
              <a:rPr lang="es-ES" sz="1800" dirty="0" smtClean="0"/>
              <a:t>-   Cultivos afectados.</a:t>
            </a:r>
          </a:p>
          <a:p>
            <a:pPr marL="0" indent="0" algn="just">
              <a:buNone/>
            </a:pPr>
            <a:r>
              <a:rPr lang="es-ES" sz="1800" dirty="0" smtClean="0"/>
              <a:t>-   Ganadería (afectados y muertos).</a:t>
            </a:r>
          </a:p>
          <a:p>
            <a:pPr algn="just">
              <a:buFontTx/>
              <a:buChar char="-"/>
            </a:pPr>
            <a:r>
              <a:rPr lang="es-ES" sz="1800" dirty="0" smtClean="0"/>
              <a:t>Servicios Básicos Afectados .</a:t>
            </a:r>
          </a:p>
          <a:p>
            <a:pPr algn="just">
              <a:buFontTx/>
              <a:buChar char="-"/>
            </a:pPr>
            <a:r>
              <a:rPr lang="es-ES" sz="1800" dirty="0" smtClean="0"/>
              <a:t>Comunidades Afectadas (Número).</a:t>
            </a:r>
          </a:p>
          <a:p>
            <a:pPr algn="just">
              <a:buFontTx/>
              <a:buChar char="-"/>
            </a:pPr>
            <a:r>
              <a:rPr lang="es-ES" sz="1800" dirty="0" smtClean="0"/>
              <a:t>Medios Utilizados, Ayuda Humanitaria Donada, etc.</a:t>
            </a:r>
          </a:p>
          <a:p>
            <a:pPr marL="0" indent="0" algn="just">
              <a:buNone/>
            </a:pPr>
            <a:endParaRPr lang="es-ES" sz="1800" dirty="0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4"/>
          <a:srcRect t="4191" r="669"/>
          <a:stretch/>
        </p:blipFill>
        <p:spPr>
          <a:xfrm>
            <a:off x="7318909" y="3966236"/>
            <a:ext cx="4578642" cy="2484149"/>
          </a:xfrm>
          <a:prstGeom prst="rect">
            <a:avLst/>
          </a:prstGeom>
        </p:spPr>
      </p:pic>
      <p:sp>
        <p:nvSpPr>
          <p:cNvPr id="12" name="Rectángulo 11"/>
          <p:cNvSpPr/>
          <p:nvPr/>
        </p:nvSpPr>
        <p:spPr>
          <a:xfrm>
            <a:off x="8484178" y="6084839"/>
            <a:ext cx="1321560" cy="134656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BO" sz="600" dirty="0" smtClean="0">
                <a:solidFill>
                  <a:schemeClr val="tx1"/>
                </a:solidFill>
              </a:rPr>
              <a:t>Reporte de Situación</a:t>
            </a:r>
            <a:endParaRPr lang="es-BO" sz="600" dirty="0">
              <a:solidFill>
                <a:schemeClr val="tx1"/>
              </a:solidFill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803356" y="6413345"/>
            <a:ext cx="269475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BO" sz="900" dirty="0" smtClean="0"/>
              <a:t>*Fuente: SINAGER - SAT</a:t>
            </a:r>
            <a:endParaRPr lang="es-BO" sz="900" dirty="0"/>
          </a:p>
        </p:txBody>
      </p:sp>
      <p:pic>
        <p:nvPicPr>
          <p:cNvPr id="14" name="13 Imagen" descr="D:\DISCO D MOLLITO\CAPASITACION 2012\IMAGENES\LOGO DEFENSA CIVIL limpio.pn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676" y="71423"/>
            <a:ext cx="857821" cy="89313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CuadroTexto 6"/>
          <p:cNvSpPr txBox="1"/>
          <p:nvPr/>
        </p:nvSpPr>
        <p:spPr>
          <a:xfrm>
            <a:off x="8513232" y="3643070"/>
            <a:ext cx="26156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www.defensacivil.gob.bo</a:t>
            </a:r>
          </a:p>
          <a:p>
            <a:endParaRPr lang="es-BO" dirty="0"/>
          </a:p>
        </p:txBody>
      </p:sp>
    </p:spTree>
    <p:extLst>
      <p:ext uri="{BB962C8B-B14F-4D97-AF65-F5344CB8AC3E}">
        <p14:creationId xmlns:p14="http://schemas.microsoft.com/office/powerpoint/2010/main" val="109062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s-ES" dirty="0" smtClean="0"/>
              <a:t>Planes de Recuperación </a:t>
            </a:r>
            <a:br>
              <a:rPr lang="es-ES" dirty="0" smtClean="0"/>
            </a:br>
            <a:r>
              <a:rPr lang="es-ES" dirty="0" smtClean="0"/>
              <a:t>Post-Desastre</a:t>
            </a:r>
            <a:endParaRPr lang="es-ES" dirty="0"/>
          </a:p>
        </p:txBody>
      </p:sp>
      <p:sp>
        <p:nvSpPr>
          <p:cNvPr id="5" name="Marcador de posición de texto 4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es-ES" dirty="0" smtClean="0"/>
              <a:t>Propuesta : Post Incendio</a:t>
            </a:r>
            <a:endParaRPr lang="es-ES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07200" y="2044605"/>
            <a:ext cx="3284799" cy="2463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471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ángulo redondeado 21"/>
          <p:cNvSpPr/>
          <p:nvPr/>
        </p:nvSpPr>
        <p:spPr>
          <a:xfrm>
            <a:off x="580684" y="5417291"/>
            <a:ext cx="5469241" cy="884979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BO"/>
          </a:p>
        </p:txBody>
      </p:sp>
      <p:sp>
        <p:nvSpPr>
          <p:cNvPr id="18" name="Rectángulo redondeado 17"/>
          <p:cNvSpPr/>
          <p:nvPr/>
        </p:nvSpPr>
        <p:spPr>
          <a:xfrm>
            <a:off x="580685" y="2434853"/>
            <a:ext cx="5469241" cy="744279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BO"/>
          </a:p>
        </p:txBody>
      </p:sp>
      <p:sp>
        <p:nvSpPr>
          <p:cNvPr id="19" name="Rectángulo redondeado 18"/>
          <p:cNvSpPr/>
          <p:nvPr/>
        </p:nvSpPr>
        <p:spPr>
          <a:xfrm>
            <a:off x="580684" y="3311345"/>
            <a:ext cx="5469241" cy="556665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BO"/>
          </a:p>
        </p:txBody>
      </p:sp>
      <p:sp>
        <p:nvSpPr>
          <p:cNvPr id="20" name="Rectángulo redondeado 19"/>
          <p:cNvSpPr/>
          <p:nvPr/>
        </p:nvSpPr>
        <p:spPr>
          <a:xfrm>
            <a:off x="580684" y="3975180"/>
            <a:ext cx="5469241" cy="416061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BO"/>
          </a:p>
        </p:txBody>
      </p:sp>
      <p:sp>
        <p:nvSpPr>
          <p:cNvPr id="21" name="Rectángulo redondeado 20"/>
          <p:cNvSpPr/>
          <p:nvPr/>
        </p:nvSpPr>
        <p:spPr>
          <a:xfrm>
            <a:off x="580684" y="4499199"/>
            <a:ext cx="5469241" cy="744279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BO"/>
          </a:p>
        </p:txBody>
      </p:sp>
      <p:sp>
        <p:nvSpPr>
          <p:cNvPr id="17" name="Rectángulo redondeado 16"/>
          <p:cNvSpPr/>
          <p:nvPr/>
        </p:nvSpPr>
        <p:spPr>
          <a:xfrm>
            <a:off x="580685" y="1467292"/>
            <a:ext cx="5469241" cy="744279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BO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51620" y="-68153"/>
            <a:ext cx="10682418" cy="957290"/>
          </a:xfrm>
        </p:spPr>
        <p:txBody>
          <a:bodyPr rtlCol="0">
            <a:normAutofit/>
          </a:bodyPr>
          <a:lstStyle/>
          <a:p>
            <a:pPr rtl="0"/>
            <a:r>
              <a:rPr lang="es-ES" sz="3000" dirty="0" smtClean="0"/>
              <a:t>PROCESOS DE PLANIFICACIÓN DE RECUPERACIÓN </a:t>
            </a:r>
            <a:r>
              <a:rPr lang="es-ES" sz="1000" dirty="0" smtClean="0"/>
              <a:t>(GFDRR-BM-NNUU)</a:t>
            </a:r>
            <a:endParaRPr lang="es-ES" sz="1800" dirty="0"/>
          </a:p>
        </p:txBody>
      </p:sp>
      <p:sp>
        <p:nvSpPr>
          <p:cNvPr id="3" name="Marcador de posición de número de diapositiva 2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CD8D479-8942-46E8-A226-A4E01F7A105C}" type="slidenum">
              <a:rPr lang="es-ES" smtClean="0"/>
              <a:t>10</a:t>
            </a:fld>
            <a:endParaRPr lang="es-ES" dirty="0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DFD09ED-6C5F-48A1-9C47-21BBD6BCF6BE}" type="datetime1">
              <a:rPr lang="es-ES" smtClean="0"/>
              <a:t>03/01/2020</a:t>
            </a:fld>
            <a:endParaRPr lang="es-ES" dirty="0"/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es-ES" dirty="0"/>
              <a:t>www.defensacivil.gob.bo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070111" y="6429345"/>
            <a:ext cx="4231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BO" sz="1000" dirty="0" smtClean="0">
                <a:solidFill>
                  <a:schemeClr val="accent1">
                    <a:lumMod val="50000"/>
                  </a:schemeClr>
                </a:solidFill>
              </a:rPr>
              <a:t>Fuente: Guía para desarrollar marcos de recuperación de desastres, versión de la conferencia de SENDAI, marzo 2015</a:t>
            </a:r>
            <a:endParaRPr lang="es-BO" sz="1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6" name="CuadroTexto 15"/>
          <p:cNvSpPr txBox="1"/>
          <p:nvPr/>
        </p:nvSpPr>
        <p:spPr>
          <a:xfrm>
            <a:off x="701873" y="1335776"/>
            <a:ext cx="5091142" cy="49737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s-BO" b="1" dirty="0" smtClean="0"/>
              <a:t>Fase 1: </a:t>
            </a:r>
            <a:r>
              <a:rPr lang="es-BO" dirty="0" smtClean="0"/>
              <a:t>Realizar una evaluación de daños y necesidades post-desastre.</a:t>
            </a:r>
          </a:p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s-BO" b="1" dirty="0" smtClean="0"/>
              <a:t>Fase 2: </a:t>
            </a:r>
            <a:r>
              <a:rPr lang="es-BO" dirty="0" smtClean="0"/>
              <a:t>Definición de Políticas y Estrategias para la Recuperación.</a:t>
            </a:r>
          </a:p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s-BO" b="1" dirty="0" smtClean="0"/>
              <a:t>Fase 3: </a:t>
            </a:r>
            <a:r>
              <a:rPr lang="es-BO" dirty="0" smtClean="0"/>
              <a:t>Marco Institucional para la recuperación.</a:t>
            </a:r>
          </a:p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s-BO" b="1" dirty="0" smtClean="0"/>
              <a:t>Fase 4: </a:t>
            </a:r>
            <a:r>
              <a:rPr lang="es-BO" dirty="0" smtClean="0"/>
              <a:t>Financiamiento para la Recuperación.</a:t>
            </a:r>
          </a:p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s-BO" b="1" dirty="0" smtClean="0"/>
              <a:t>Fase 5: </a:t>
            </a:r>
            <a:r>
              <a:rPr lang="es-BO" dirty="0" smtClean="0"/>
              <a:t>Acuerdos de Implementación y Gestión de la Recuperación.</a:t>
            </a:r>
          </a:p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s-BO" b="1" dirty="0" smtClean="0"/>
              <a:t>Fase 6: </a:t>
            </a:r>
            <a:r>
              <a:rPr lang="es-BO" dirty="0" smtClean="0"/>
              <a:t>Fortalecimiento a los sistemas de recuperación en el Gobierno Nacional y Local.</a:t>
            </a:r>
            <a:endParaRPr lang="es-BO" dirty="0"/>
          </a:p>
        </p:txBody>
      </p:sp>
      <p:sp>
        <p:nvSpPr>
          <p:cNvPr id="23" name="Flecha derecha 22"/>
          <p:cNvSpPr/>
          <p:nvPr/>
        </p:nvSpPr>
        <p:spPr>
          <a:xfrm>
            <a:off x="6209845" y="2475074"/>
            <a:ext cx="1891398" cy="663835"/>
          </a:xfrm>
          <a:prstGeom prst="rightArrow">
            <a:avLst/>
          </a:prstGeom>
          <a:solidFill>
            <a:schemeClr val="accent4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BO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44332" y="1187803"/>
            <a:ext cx="3128468" cy="5413052"/>
          </a:xfrm>
          <a:prstGeom prst="rect">
            <a:avLst/>
          </a:prstGeom>
        </p:spPr>
      </p:pic>
      <p:pic>
        <p:nvPicPr>
          <p:cNvPr id="24" name="13 Imagen" descr="D:\DISCO D MOLLITO\CAPASITACION 2012\IMAGENES\LOGO DEFENSA CIVIL limpio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56487"/>
            <a:ext cx="857821" cy="8931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9664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ángulo 12"/>
          <p:cNvSpPr/>
          <p:nvPr/>
        </p:nvSpPr>
        <p:spPr>
          <a:xfrm>
            <a:off x="6076244" y="1154354"/>
            <a:ext cx="4899838" cy="5475045"/>
          </a:xfrm>
          <a:prstGeom prst="rect">
            <a:avLst/>
          </a:prstGeom>
          <a:solidFill>
            <a:srgbClr val="DBEEC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BO"/>
          </a:p>
        </p:txBody>
      </p:sp>
      <p:sp>
        <p:nvSpPr>
          <p:cNvPr id="11" name="Rectángulo 10"/>
          <p:cNvSpPr/>
          <p:nvPr/>
        </p:nvSpPr>
        <p:spPr>
          <a:xfrm>
            <a:off x="1637716" y="4678326"/>
            <a:ext cx="3721093" cy="120147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BO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90269" y="-83971"/>
            <a:ext cx="9371949" cy="957290"/>
          </a:xfrm>
        </p:spPr>
        <p:txBody>
          <a:bodyPr rtlCol="0"/>
          <a:lstStyle/>
          <a:p>
            <a:pPr rtl="0"/>
            <a:r>
              <a:rPr lang="es-ES" dirty="0" smtClean="0"/>
              <a:t>Plan de </a:t>
            </a:r>
            <a:r>
              <a:rPr lang="es-ES" dirty="0"/>
              <a:t>R</a:t>
            </a:r>
            <a:r>
              <a:rPr lang="es-ES" dirty="0" smtClean="0"/>
              <a:t>ecuperación Post-desastre </a:t>
            </a:r>
            <a:r>
              <a:rPr lang="es-ES" sz="1800" dirty="0" smtClean="0"/>
              <a:t>(Art.37)</a:t>
            </a:r>
            <a:endParaRPr lang="es-ES" sz="1800" dirty="0"/>
          </a:p>
        </p:txBody>
      </p:sp>
      <p:sp>
        <p:nvSpPr>
          <p:cNvPr id="3" name="Marcador de posición de número de diapositiva 2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CD8D479-8942-46E8-A226-A4E01F7A105C}" type="slidenum">
              <a:rPr lang="es-ES" smtClean="0"/>
              <a:t>11</a:t>
            </a:fld>
            <a:endParaRPr lang="es-ES" dirty="0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DFD09ED-6C5F-48A1-9C47-21BBD6BCF6BE}" type="datetime1">
              <a:rPr lang="es-ES" smtClean="0"/>
              <a:t>03/01/2020</a:t>
            </a:fld>
            <a:endParaRPr lang="es-ES" dirty="0"/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es-ES" dirty="0"/>
              <a:t>www.defensacivil.gob.bo</a:t>
            </a:r>
          </a:p>
        </p:txBody>
      </p:sp>
      <p:sp>
        <p:nvSpPr>
          <p:cNvPr id="6" name="Marcador de posición de contenido 2"/>
          <p:cNvSpPr txBox="1">
            <a:spLocks/>
          </p:cNvSpPr>
          <p:nvPr/>
        </p:nvSpPr>
        <p:spPr>
          <a:xfrm>
            <a:off x="1324639" y="1400870"/>
            <a:ext cx="4034170" cy="2749905"/>
          </a:xfrm>
          <a:prstGeom prst="rect">
            <a:avLst/>
          </a:prstGeom>
        </p:spPr>
        <p:txBody>
          <a:bodyPr rtlCol="0"/>
          <a:lstStyle>
            <a:lvl1pPr marL="210312" indent="-210312" algn="l" defTabSz="914400" rtl="0" eaLnBrk="1" latinLnBrk="0" hangingPunct="1">
              <a:lnSpc>
                <a:spcPct val="90000"/>
              </a:lnSpc>
              <a:spcBef>
                <a:spcPts val="11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8912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766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052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338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624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910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196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s-ES" dirty="0" smtClean="0"/>
              <a:t>Es una propuesta normada de organización de las acciones que deben hacerse luego de ocurrido un desastre específico, para restablecer condiciones aceptables y sostenibles de vida bajo condiciones de menor riesgo que las que existían antes del desastre.</a:t>
            </a:r>
            <a:endParaRPr lang="es-ES" dirty="0"/>
          </a:p>
        </p:txBody>
      </p:sp>
      <p:sp>
        <p:nvSpPr>
          <p:cNvPr id="7" name="Marcador de posición de contenido 2"/>
          <p:cNvSpPr txBox="1">
            <a:spLocks/>
          </p:cNvSpPr>
          <p:nvPr/>
        </p:nvSpPr>
        <p:spPr>
          <a:xfrm>
            <a:off x="6076244" y="1239414"/>
            <a:ext cx="4610099" cy="5298671"/>
          </a:xfrm>
          <a:prstGeom prst="rect">
            <a:avLst/>
          </a:prstGeom>
        </p:spPr>
        <p:txBody>
          <a:bodyPr rtlCol="0"/>
          <a:lstStyle>
            <a:lvl1pPr marL="210312" indent="-210312" algn="l" defTabSz="914400" rtl="0" eaLnBrk="1" latinLnBrk="0" hangingPunct="1">
              <a:lnSpc>
                <a:spcPct val="90000"/>
              </a:lnSpc>
              <a:spcBef>
                <a:spcPts val="11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8912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766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052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338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624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910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196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s-ES" b="1" dirty="0" smtClean="0">
                <a:solidFill>
                  <a:schemeClr val="accent1">
                    <a:lumMod val="50000"/>
                  </a:schemeClr>
                </a:solidFill>
              </a:rPr>
              <a:t>Contenido mínimo PRPD: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s-ES" sz="1800" dirty="0"/>
              <a:t>a</a:t>
            </a:r>
            <a:r>
              <a:rPr lang="es-ES" sz="1800" dirty="0" smtClean="0"/>
              <a:t>) Descripción de los escenarios de riesgo.</a:t>
            </a:r>
          </a:p>
          <a:p>
            <a:pPr marL="342900" indent="-342900" algn="just">
              <a:lnSpc>
                <a:spcPct val="100000"/>
              </a:lnSpc>
              <a:spcBef>
                <a:spcPts val="0"/>
              </a:spcBef>
              <a:buAutoNum type="alphaLcParenR"/>
            </a:pPr>
            <a:endParaRPr lang="es-ES" sz="1800" dirty="0" smtClean="0"/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s-ES" sz="1800" dirty="0" smtClean="0">
                <a:solidFill>
                  <a:schemeClr val="tx1">
                    <a:lumMod val="50000"/>
                  </a:schemeClr>
                </a:solidFill>
              </a:rPr>
              <a:t>b) </a:t>
            </a:r>
            <a:r>
              <a:rPr lang="es-ES" sz="1800" dirty="0" smtClean="0"/>
              <a:t>Objetivos del plan de recuperación.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es-ES" sz="1800" dirty="0" smtClean="0"/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s-ES" sz="1800" dirty="0" smtClean="0">
                <a:solidFill>
                  <a:schemeClr val="tx1">
                    <a:lumMod val="50000"/>
                  </a:schemeClr>
                </a:solidFill>
              </a:rPr>
              <a:t>c) </a:t>
            </a:r>
            <a:r>
              <a:rPr lang="es-ES" sz="1800" dirty="0" smtClean="0"/>
              <a:t>Definición del esquema de coordinación 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s-ES" sz="1800" dirty="0"/>
              <a:t> </a:t>
            </a:r>
            <a:r>
              <a:rPr lang="es-ES" sz="1800" dirty="0" smtClean="0"/>
              <a:t>    para la recuperación post-desastre.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es-ES" sz="1800" dirty="0" smtClean="0"/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s-ES" sz="1800" dirty="0" smtClean="0">
                <a:solidFill>
                  <a:schemeClr val="tx1">
                    <a:lumMod val="50000"/>
                  </a:schemeClr>
                </a:solidFill>
              </a:rPr>
              <a:t>d) </a:t>
            </a:r>
            <a:r>
              <a:rPr lang="es-ES" sz="1800" dirty="0" smtClean="0"/>
              <a:t>Definición de estrategias para la reducción 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s-ES" sz="1800" dirty="0"/>
              <a:t> </a:t>
            </a:r>
            <a:r>
              <a:rPr lang="es-ES" sz="1800" dirty="0" smtClean="0"/>
              <a:t>    de las condiciones de riesgo preexistentes 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s-ES" sz="1800" dirty="0"/>
              <a:t> </a:t>
            </a:r>
            <a:r>
              <a:rPr lang="es-ES" sz="1800" dirty="0" smtClean="0"/>
              <a:t>    en los escenarios considerados.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es-ES" sz="1800" dirty="0" smtClean="0"/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s-ES" sz="1800" dirty="0" smtClean="0">
                <a:solidFill>
                  <a:schemeClr val="tx1">
                    <a:lumMod val="50000"/>
                  </a:schemeClr>
                </a:solidFill>
              </a:rPr>
              <a:t>e) </a:t>
            </a:r>
            <a:r>
              <a:rPr lang="es-ES" sz="1800" dirty="0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Definición de las actividades básicas de la 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s-ES" sz="1800" dirty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1800" dirty="0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recuperación plazos, responsables e 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s-ES" sz="1800" dirty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1800" dirty="0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indicadores.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es-ES" sz="1800" dirty="0" smtClean="0">
              <a:solidFill>
                <a:schemeClr val="tx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s-ES" sz="1800" dirty="0" smtClean="0">
                <a:solidFill>
                  <a:schemeClr val="tx1">
                    <a:lumMod val="50000"/>
                  </a:schemeClr>
                </a:solidFill>
              </a:rPr>
              <a:t>f) </a:t>
            </a:r>
            <a:r>
              <a:rPr lang="es-ES" sz="1800" dirty="0" smtClean="0"/>
              <a:t>Definición de mecanismos y estrategias de 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s-ES" sz="1800" dirty="0"/>
              <a:t> </a:t>
            </a:r>
            <a:r>
              <a:rPr lang="es-ES" sz="1800" dirty="0" smtClean="0"/>
              <a:t>   financiación de la recuperación post-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s-ES" sz="1800" dirty="0"/>
              <a:t> </a:t>
            </a:r>
            <a:r>
              <a:rPr lang="es-ES" sz="1800" dirty="0" smtClean="0"/>
              <a:t>   desastre.</a:t>
            </a:r>
            <a:endParaRPr lang="es-ES" sz="1800" dirty="0"/>
          </a:p>
        </p:txBody>
      </p:sp>
      <p:sp>
        <p:nvSpPr>
          <p:cNvPr id="8" name="Elipse 7"/>
          <p:cNvSpPr/>
          <p:nvPr/>
        </p:nvSpPr>
        <p:spPr>
          <a:xfrm>
            <a:off x="1807535" y="4758624"/>
            <a:ext cx="1031359" cy="97819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BO" sz="1500" b="1" dirty="0" smtClean="0"/>
              <a:t>NIVEL </a:t>
            </a:r>
            <a:r>
              <a:rPr lang="es-BO" sz="1000" b="1" dirty="0" smtClean="0"/>
              <a:t>CENTRAL</a:t>
            </a:r>
          </a:p>
        </p:txBody>
      </p:sp>
      <p:sp>
        <p:nvSpPr>
          <p:cNvPr id="9" name="Elipse 8"/>
          <p:cNvSpPr/>
          <p:nvPr/>
        </p:nvSpPr>
        <p:spPr>
          <a:xfrm>
            <a:off x="2938130" y="4758624"/>
            <a:ext cx="1031359" cy="97819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BO" sz="1500" b="1" dirty="0" err="1" smtClean="0"/>
              <a:t>ETA´s</a:t>
            </a:r>
            <a:endParaRPr lang="es-BO" sz="1500" b="1" dirty="0"/>
          </a:p>
        </p:txBody>
      </p:sp>
      <p:sp>
        <p:nvSpPr>
          <p:cNvPr id="10" name="Elipse 9"/>
          <p:cNvSpPr/>
          <p:nvPr/>
        </p:nvSpPr>
        <p:spPr>
          <a:xfrm>
            <a:off x="4068725" y="4758623"/>
            <a:ext cx="1031359" cy="97819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BO" sz="1500" b="1" dirty="0" smtClean="0"/>
              <a:t>EPSP</a:t>
            </a:r>
            <a:endParaRPr lang="es-BO" sz="1500" b="1" dirty="0"/>
          </a:p>
        </p:txBody>
      </p:sp>
      <p:sp>
        <p:nvSpPr>
          <p:cNvPr id="12" name="Rectángulo 11"/>
          <p:cNvSpPr/>
          <p:nvPr/>
        </p:nvSpPr>
        <p:spPr>
          <a:xfrm>
            <a:off x="1922720" y="5892097"/>
            <a:ext cx="3062177" cy="29715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BO" b="1" dirty="0" smtClean="0">
                <a:solidFill>
                  <a:schemeClr val="tx1"/>
                </a:solidFill>
              </a:rPr>
              <a:t>ACCIONES COORDINADAS</a:t>
            </a:r>
            <a:endParaRPr lang="es-BO" b="1" dirty="0">
              <a:solidFill>
                <a:schemeClr val="tx1"/>
              </a:solidFill>
            </a:endParaRPr>
          </a:p>
        </p:txBody>
      </p:sp>
      <p:pic>
        <p:nvPicPr>
          <p:cNvPr id="14" name="13 Imagen" descr="D:\DISCO D MOLLITO\CAPASITACION 2012\IMAGENES\LOGO DEFENSA CIVIL limpio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56487"/>
            <a:ext cx="857821" cy="8931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11994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35592" y="225525"/>
            <a:ext cx="10048197" cy="694757"/>
          </a:xfrm>
        </p:spPr>
        <p:txBody>
          <a:bodyPr rtlCol="0"/>
          <a:lstStyle/>
          <a:p>
            <a:pPr rtl="0"/>
            <a:r>
              <a:rPr lang="es-ES" dirty="0" smtClean="0"/>
              <a:t>Líneas Estratégicas (Propuesta)</a:t>
            </a:r>
            <a:endParaRPr lang="es-ES" dirty="0"/>
          </a:p>
        </p:txBody>
      </p:sp>
      <p:sp>
        <p:nvSpPr>
          <p:cNvPr id="3" name="Marcador de posición de número de diapositiva 2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CD8D479-8942-46E8-A226-A4E01F7A105C}" type="slidenum">
              <a:rPr lang="es-ES" smtClean="0"/>
              <a:t>12</a:t>
            </a:fld>
            <a:endParaRPr lang="es-ES" dirty="0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DFD09ED-6C5F-48A1-9C47-21BBD6BCF6BE}" type="datetime1">
              <a:rPr lang="es-ES" smtClean="0"/>
              <a:t>03/01/2020</a:t>
            </a:fld>
            <a:endParaRPr lang="es-ES" dirty="0"/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es-ES" dirty="0"/>
              <a:t>www.defensacivil.gob.bo</a:t>
            </a:r>
          </a:p>
        </p:txBody>
      </p:sp>
      <p:sp>
        <p:nvSpPr>
          <p:cNvPr id="7" name="Rectángulo redondeado 6"/>
          <p:cNvSpPr/>
          <p:nvPr/>
        </p:nvSpPr>
        <p:spPr>
          <a:xfrm>
            <a:off x="453403" y="1682044"/>
            <a:ext cx="5416820" cy="53057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BO" sz="2500" dirty="0" smtClean="0"/>
              <a:t>1.</a:t>
            </a:r>
            <a:r>
              <a:rPr lang="es-BO" dirty="0" smtClean="0"/>
              <a:t>        </a:t>
            </a:r>
            <a:r>
              <a:rPr lang="es-BO" sz="2500" b="1" dirty="0" smtClean="0"/>
              <a:t>MEDIO AMBIENTE        </a:t>
            </a:r>
            <a:r>
              <a:rPr lang="es-BO" sz="1200" b="1" dirty="0" smtClean="0"/>
              <a:t>(Liderado por </a:t>
            </a:r>
            <a:r>
              <a:rPr lang="es-BO" sz="1200" b="1" dirty="0" err="1" smtClean="0"/>
              <a:t>MMAyA</a:t>
            </a:r>
            <a:r>
              <a:rPr lang="es-BO" sz="1200" b="1" dirty="0" smtClean="0"/>
              <a:t>)</a:t>
            </a:r>
            <a:endParaRPr lang="es-BO" sz="1200" b="1" dirty="0"/>
          </a:p>
        </p:txBody>
      </p:sp>
      <p:sp>
        <p:nvSpPr>
          <p:cNvPr id="8" name="Rectángulo redondeado 7"/>
          <p:cNvSpPr/>
          <p:nvPr/>
        </p:nvSpPr>
        <p:spPr>
          <a:xfrm>
            <a:off x="453402" y="3177821"/>
            <a:ext cx="5416822" cy="530578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BO" sz="2500" dirty="0" smtClean="0"/>
              <a:t>2.</a:t>
            </a:r>
            <a:r>
              <a:rPr lang="es-BO" dirty="0" smtClean="0"/>
              <a:t>        </a:t>
            </a:r>
            <a:r>
              <a:rPr lang="es-BO" sz="2500" b="1" dirty="0" smtClean="0"/>
              <a:t>SOCIAL                                </a:t>
            </a:r>
            <a:r>
              <a:rPr lang="es-BO" sz="1200" b="1" dirty="0" smtClean="0"/>
              <a:t>(Liderado por MD)</a:t>
            </a:r>
            <a:endParaRPr lang="es-BO" sz="2500" b="1" dirty="0"/>
          </a:p>
        </p:txBody>
      </p:sp>
      <p:sp>
        <p:nvSpPr>
          <p:cNvPr id="9" name="Rectángulo redondeado 8"/>
          <p:cNvSpPr/>
          <p:nvPr/>
        </p:nvSpPr>
        <p:spPr>
          <a:xfrm>
            <a:off x="453402" y="4461995"/>
            <a:ext cx="5416822" cy="530578"/>
          </a:xfrm>
          <a:prstGeom prst="round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BO" sz="2500" dirty="0" smtClean="0"/>
              <a:t>3.</a:t>
            </a:r>
            <a:r>
              <a:rPr lang="es-BO" dirty="0" smtClean="0"/>
              <a:t>      </a:t>
            </a:r>
            <a:r>
              <a:rPr lang="es-BO" sz="2500" b="1" dirty="0" smtClean="0"/>
              <a:t>PRODUCTIVO                   </a:t>
            </a:r>
            <a:r>
              <a:rPr lang="es-BO" sz="1200" b="1" dirty="0" smtClean="0"/>
              <a:t>(Liderado por </a:t>
            </a:r>
            <a:r>
              <a:rPr lang="es-BO" sz="1200" b="1" dirty="0" err="1" smtClean="0"/>
              <a:t>MDRyT</a:t>
            </a:r>
            <a:r>
              <a:rPr lang="es-BO" sz="1200" b="1" dirty="0" smtClean="0"/>
              <a:t>)</a:t>
            </a:r>
            <a:endParaRPr lang="es-BO" sz="2500" b="1" dirty="0"/>
          </a:p>
        </p:txBody>
      </p:sp>
      <p:sp>
        <p:nvSpPr>
          <p:cNvPr id="10" name="Rectángulo redondeado 9"/>
          <p:cNvSpPr/>
          <p:nvPr/>
        </p:nvSpPr>
        <p:spPr>
          <a:xfrm>
            <a:off x="453400" y="5486401"/>
            <a:ext cx="5416823" cy="530578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BO" sz="2500" dirty="0" smtClean="0"/>
              <a:t>4</a:t>
            </a:r>
            <a:r>
              <a:rPr lang="es-BO" sz="2500" dirty="0"/>
              <a:t>.</a:t>
            </a:r>
            <a:r>
              <a:rPr lang="es-BO" dirty="0" smtClean="0"/>
              <a:t>  </a:t>
            </a:r>
            <a:r>
              <a:rPr lang="es-BO" sz="2200" b="1" dirty="0" smtClean="0"/>
              <a:t>CULTURAS Y TURISMO            </a:t>
            </a:r>
            <a:r>
              <a:rPr lang="es-BO" sz="1200" b="1" dirty="0" smtClean="0"/>
              <a:t>(Liderado por </a:t>
            </a:r>
            <a:r>
              <a:rPr lang="es-BO" sz="1200" b="1" dirty="0" err="1" smtClean="0"/>
              <a:t>MCyT</a:t>
            </a:r>
            <a:r>
              <a:rPr lang="es-BO" sz="1200" b="1" dirty="0" smtClean="0"/>
              <a:t>)</a:t>
            </a:r>
            <a:endParaRPr lang="es-BO" sz="2200" b="1" dirty="0"/>
          </a:p>
        </p:txBody>
      </p:sp>
      <p:sp>
        <p:nvSpPr>
          <p:cNvPr id="11" name="Rectángulo redondeado 10"/>
          <p:cNvSpPr/>
          <p:nvPr/>
        </p:nvSpPr>
        <p:spPr>
          <a:xfrm>
            <a:off x="6013180" y="1208759"/>
            <a:ext cx="4112951" cy="14300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BO" sz="1500" b="1" dirty="0" smtClean="0"/>
              <a:t>Viceministerio de Medio Ambiente</a:t>
            </a:r>
          </a:p>
          <a:p>
            <a:r>
              <a:rPr lang="es-BO" sz="1500" b="1" dirty="0" smtClean="0"/>
              <a:t>Autoridad Plurinacional de La Madre Tierra</a:t>
            </a:r>
          </a:p>
          <a:p>
            <a:r>
              <a:rPr lang="es-BO" sz="1500" b="1" dirty="0" smtClean="0"/>
              <a:t>FONABOSQUE</a:t>
            </a:r>
          </a:p>
          <a:p>
            <a:r>
              <a:rPr lang="es-BO" sz="1500" b="1" dirty="0" smtClean="0"/>
              <a:t>Instituciones Técnico Científicas</a:t>
            </a:r>
          </a:p>
          <a:p>
            <a:r>
              <a:rPr lang="es-BO" sz="1500" b="1" dirty="0" smtClean="0"/>
              <a:t>(Universidades, etc.)</a:t>
            </a:r>
          </a:p>
        </p:txBody>
      </p:sp>
      <p:sp>
        <p:nvSpPr>
          <p:cNvPr id="12" name="Rectángulo redondeado 11"/>
          <p:cNvSpPr/>
          <p:nvPr/>
        </p:nvSpPr>
        <p:spPr>
          <a:xfrm>
            <a:off x="6013182" y="2731912"/>
            <a:ext cx="4112951" cy="1396998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BO" sz="1500" b="1" dirty="0" smtClean="0"/>
              <a:t>Ministerio de Educación</a:t>
            </a:r>
          </a:p>
          <a:p>
            <a:r>
              <a:rPr lang="es-BO" sz="1500" b="1" dirty="0" smtClean="0"/>
              <a:t>Ministerio de Salud</a:t>
            </a:r>
          </a:p>
          <a:p>
            <a:r>
              <a:rPr lang="es-BO" sz="1500" b="1" dirty="0" smtClean="0"/>
              <a:t>Ministerio de Obras Públicas Servicios y Vivienda.</a:t>
            </a:r>
          </a:p>
          <a:p>
            <a:r>
              <a:rPr lang="es-BO" sz="1500" b="1" dirty="0" smtClean="0"/>
              <a:t>Viceministerio de Agua Potable y Saneamiento Básico </a:t>
            </a:r>
            <a:r>
              <a:rPr lang="es-BO" sz="1500" b="1" dirty="0" err="1" smtClean="0"/>
              <a:t>MMAyA</a:t>
            </a:r>
            <a:r>
              <a:rPr lang="es-BO" sz="1500" b="1" dirty="0" smtClean="0"/>
              <a:t>….</a:t>
            </a:r>
            <a:endParaRPr lang="es-BO" b="1" dirty="0" smtClean="0"/>
          </a:p>
        </p:txBody>
      </p:sp>
      <p:sp>
        <p:nvSpPr>
          <p:cNvPr id="13" name="Rectángulo redondeado 12"/>
          <p:cNvSpPr/>
          <p:nvPr/>
        </p:nvSpPr>
        <p:spPr>
          <a:xfrm>
            <a:off x="6013182" y="4210759"/>
            <a:ext cx="4112951" cy="1027285"/>
          </a:xfrm>
          <a:prstGeom prst="round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BO" sz="1500" b="1" dirty="0" smtClean="0"/>
              <a:t>Ministerio de Desarrollo Rural y Tierras.</a:t>
            </a:r>
          </a:p>
          <a:p>
            <a:r>
              <a:rPr lang="es-BO" sz="1500" b="1" dirty="0" smtClean="0"/>
              <a:t>Ministerio de Desarrollo Productivo y Economía Plural.</a:t>
            </a:r>
          </a:p>
          <a:p>
            <a:r>
              <a:rPr lang="es-BO" sz="1500" b="1" dirty="0" smtClean="0"/>
              <a:t>INRA…</a:t>
            </a:r>
          </a:p>
        </p:txBody>
      </p:sp>
      <p:sp>
        <p:nvSpPr>
          <p:cNvPr id="14" name="Rectángulo redondeado 13"/>
          <p:cNvSpPr/>
          <p:nvPr/>
        </p:nvSpPr>
        <p:spPr>
          <a:xfrm>
            <a:off x="6013181" y="5472290"/>
            <a:ext cx="4112951" cy="601133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BO" sz="1500" b="1" dirty="0" smtClean="0"/>
              <a:t>Ministerio de Cultura y Turismo</a:t>
            </a:r>
          </a:p>
          <a:p>
            <a:r>
              <a:rPr lang="es-BO" sz="1500" b="1" dirty="0" smtClean="0"/>
              <a:t>Ministerio de Desarrollo Productivo…</a:t>
            </a:r>
          </a:p>
        </p:txBody>
      </p:sp>
      <p:sp>
        <p:nvSpPr>
          <p:cNvPr id="15" name="Rectángulo redondeado 14"/>
          <p:cNvSpPr/>
          <p:nvPr/>
        </p:nvSpPr>
        <p:spPr>
          <a:xfrm>
            <a:off x="10269090" y="1098440"/>
            <a:ext cx="1629399" cy="5102579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BO" b="1" dirty="0" err="1" smtClean="0"/>
              <a:t>GAM´s</a:t>
            </a:r>
            <a:endParaRPr lang="es-BO" b="1" dirty="0" smtClean="0"/>
          </a:p>
          <a:p>
            <a:pPr algn="ctr"/>
            <a:r>
              <a:rPr lang="es-BO" b="1" dirty="0" smtClean="0"/>
              <a:t>GAD – Sta. Cruz</a:t>
            </a:r>
          </a:p>
          <a:p>
            <a:pPr algn="ctr"/>
            <a:endParaRPr lang="es-BO" b="1" dirty="0" smtClean="0"/>
          </a:p>
          <a:p>
            <a:pPr algn="ctr"/>
            <a:r>
              <a:rPr lang="es-BO" b="1" dirty="0" smtClean="0"/>
              <a:t>Asociación de Municipios de Santa Cruz</a:t>
            </a:r>
          </a:p>
          <a:p>
            <a:pPr algn="ctr"/>
            <a:r>
              <a:rPr lang="es-BO" b="1" dirty="0" smtClean="0"/>
              <a:t>AMDECRUZ</a:t>
            </a:r>
          </a:p>
          <a:p>
            <a:pPr algn="ctr"/>
            <a:endParaRPr lang="es-BO" b="1" dirty="0" smtClean="0"/>
          </a:p>
          <a:p>
            <a:pPr algn="ctr"/>
            <a:r>
              <a:rPr lang="es-BO" b="1" dirty="0" smtClean="0"/>
              <a:t>Federación de Asociaciones  Municipales</a:t>
            </a:r>
          </a:p>
          <a:p>
            <a:pPr algn="ctr"/>
            <a:r>
              <a:rPr lang="es-BO" b="1" dirty="0"/>
              <a:t> </a:t>
            </a:r>
            <a:endParaRPr lang="es-BO" b="1" dirty="0" smtClean="0"/>
          </a:p>
          <a:p>
            <a:pPr algn="ctr"/>
            <a:r>
              <a:rPr lang="es-BO" b="1" dirty="0" smtClean="0"/>
              <a:t>CAINCO</a:t>
            </a:r>
          </a:p>
          <a:p>
            <a:pPr algn="ctr"/>
            <a:endParaRPr lang="es-BO" dirty="0"/>
          </a:p>
        </p:txBody>
      </p:sp>
      <p:pic>
        <p:nvPicPr>
          <p:cNvPr id="20" name="13 Imagen" descr="D:\DISCO D MOLLITO\CAPASITACION 2012\IMAGENES\LOGO DEFENSA CIVIL limpio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56487"/>
            <a:ext cx="857821" cy="8931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82674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93068" y="200095"/>
            <a:ext cx="9371949" cy="1183566"/>
          </a:xfrm>
        </p:spPr>
        <p:txBody>
          <a:bodyPr rtlCol="0"/>
          <a:lstStyle/>
          <a:p>
            <a:pPr rtl="0"/>
            <a:r>
              <a:rPr lang="es-ES" dirty="0" smtClean="0"/>
              <a:t>ACTIVIDADES PROPUESTAS EN LA LINEA ESTRATÉGICA SOCIAL – DEFENSA CIVIL</a:t>
            </a:r>
            <a:endParaRPr lang="es-ES" dirty="0"/>
          </a:p>
        </p:txBody>
      </p:sp>
      <p:sp>
        <p:nvSpPr>
          <p:cNvPr id="3" name="Marcador de posición de número de diapositiva 2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CD8D479-8942-46E8-A226-A4E01F7A105C}" type="slidenum">
              <a:rPr lang="es-ES" smtClean="0"/>
              <a:t>13</a:t>
            </a:fld>
            <a:endParaRPr lang="es-ES" dirty="0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DFD09ED-6C5F-48A1-9C47-21BBD6BCF6BE}" type="datetime1">
              <a:rPr lang="es-ES" smtClean="0"/>
              <a:t>03/01/2020</a:t>
            </a:fld>
            <a:endParaRPr lang="es-ES" dirty="0"/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es-ES" dirty="0"/>
              <a:t>www.defensacivil.gob.bo</a:t>
            </a:r>
          </a:p>
        </p:txBody>
      </p:sp>
      <p:sp>
        <p:nvSpPr>
          <p:cNvPr id="6" name="Rectángulo redondeado 5"/>
          <p:cNvSpPr/>
          <p:nvPr/>
        </p:nvSpPr>
        <p:spPr>
          <a:xfrm>
            <a:off x="3179134" y="1383662"/>
            <a:ext cx="4203799" cy="1180766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arenR"/>
            </a:pPr>
            <a:r>
              <a:rPr lang="es-BO" b="1" dirty="0" smtClean="0"/>
              <a:t>ESCUELA NACIONAL DE FORMACIÓN Y OPERACIONES DE DEFENSA CIVIL</a:t>
            </a:r>
            <a:endParaRPr lang="es-BO" sz="2500" b="1" dirty="0"/>
          </a:p>
        </p:txBody>
      </p:sp>
      <p:sp>
        <p:nvSpPr>
          <p:cNvPr id="7" name="Rectángulo redondeado 6"/>
          <p:cNvSpPr/>
          <p:nvPr/>
        </p:nvSpPr>
        <p:spPr>
          <a:xfrm>
            <a:off x="3179133" y="3211034"/>
            <a:ext cx="4203801" cy="861236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BO" b="1" dirty="0" smtClean="0"/>
              <a:t>2) FORTALECIMIENTO Y ASISTENCIA </a:t>
            </a:r>
          </a:p>
          <a:p>
            <a:r>
              <a:rPr lang="es-BO" b="1" dirty="0"/>
              <a:t> </a:t>
            </a:r>
            <a:r>
              <a:rPr lang="es-BO" b="1" dirty="0" smtClean="0"/>
              <a:t>    TÉCNICA PARA LA RESPUESTA Y </a:t>
            </a:r>
          </a:p>
          <a:p>
            <a:r>
              <a:rPr lang="es-BO" b="1" dirty="0"/>
              <a:t> </a:t>
            </a:r>
            <a:r>
              <a:rPr lang="es-BO" b="1" dirty="0" smtClean="0"/>
              <a:t>   GESTIÓN DE LA INFORMACIÓN. </a:t>
            </a:r>
            <a:endParaRPr lang="es-BO" sz="2500" b="1" dirty="0"/>
          </a:p>
        </p:txBody>
      </p:sp>
      <p:sp>
        <p:nvSpPr>
          <p:cNvPr id="8" name="Rectángulo redondeado 7"/>
          <p:cNvSpPr/>
          <p:nvPr/>
        </p:nvSpPr>
        <p:spPr>
          <a:xfrm>
            <a:off x="3179133" y="4718876"/>
            <a:ext cx="4203802" cy="530578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BO" b="1" dirty="0"/>
              <a:t>3) </a:t>
            </a:r>
            <a:r>
              <a:rPr lang="es-BO" b="1" dirty="0" smtClean="0"/>
              <a:t>CAPACITACIÓN Y SENSIBILIZACIÓN</a:t>
            </a:r>
            <a:endParaRPr lang="es-BO" b="1" dirty="0"/>
          </a:p>
        </p:txBody>
      </p:sp>
      <p:sp>
        <p:nvSpPr>
          <p:cNvPr id="10" name="Rectángulo redondeado 9"/>
          <p:cNvSpPr/>
          <p:nvPr/>
        </p:nvSpPr>
        <p:spPr>
          <a:xfrm>
            <a:off x="7525893" y="2918299"/>
            <a:ext cx="4340042" cy="1632436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Tx/>
              <a:buChar char="-"/>
            </a:pPr>
            <a:r>
              <a:rPr lang="es-BO" sz="1500" b="1" dirty="0" smtClean="0"/>
              <a:t>Incorporación del Departamento de </a:t>
            </a:r>
          </a:p>
          <a:p>
            <a:r>
              <a:rPr lang="es-BO" sz="1500" b="1" dirty="0"/>
              <a:t> </a:t>
            </a:r>
            <a:r>
              <a:rPr lang="es-BO" sz="1500" b="1" dirty="0" smtClean="0"/>
              <a:t>      respuesta a eventos adversos en las FFAA.</a:t>
            </a:r>
          </a:p>
          <a:p>
            <a:pPr marL="285750" indent="-285750">
              <a:buFontTx/>
              <a:buChar char="-"/>
            </a:pPr>
            <a:r>
              <a:rPr lang="es-BO" sz="1500" b="1" dirty="0" smtClean="0"/>
              <a:t>Equipamiento con: Aeronaves, movilidades, maquinaria, equipos de telecomunicación, computación entre otros. </a:t>
            </a:r>
          </a:p>
          <a:p>
            <a:pPr marL="285750" indent="-285750">
              <a:buFontTx/>
              <a:buChar char="-"/>
            </a:pPr>
            <a:r>
              <a:rPr lang="es-BO" sz="1500" b="1" dirty="0" smtClean="0"/>
              <a:t>Asistencia técnica y equipamiento del SINAGER –SAT.</a:t>
            </a:r>
          </a:p>
        </p:txBody>
      </p:sp>
      <p:sp>
        <p:nvSpPr>
          <p:cNvPr id="11" name="Rectángulo redondeado 10"/>
          <p:cNvSpPr/>
          <p:nvPr/>
        </p:nvSpPr>
        <p:spPr>
          <a:xfrm>
            <a:off x="7525893" y="4625895"/>
            <a:ext cx="4340042" cy="900137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Tx/>
              <a:buChar char="-"/>
            </a:pPr>
            <a:r>
              <a:rPr lang="es-BO" sz="1500" b="1" dirty="0" smtClean="0"/>
              <a:t>Medidas de sensibilización de actores </a:t>
            </a:r>
          </a:p>
          <a:p>
            <a:r>
              <a:rPr lang="es-BO" sz="1500" b="1" dirty="0"/>
              <a:t> </a:t>
            </a:r>
            <a:r>
              <a:rPr lang="es-BO" sz="1500" b="1" dirty="0" smtClean="0"/>
              <a:t>       sociales involucrados en GRD.</a:t>
            </a:r>
          </a:p>
          <a:p>
            <a:r>
              <a:rPr lang="es-BO" sz="1500" b="1" dirty="0" smtClean="0"/>
              <a:t>-       Capacitación a nivel Municipal y Comunal</a:t>
            </a:r>
          </a:p>
        </p:txBody>
      </p:sp>
      <p:sp>
        <p:nvSpPr>
          <p:cNvPr id="18" name="Rectángulo redondeado 17"/>
          <p:cNvSpPr/>
          <p:nvPr/>
        </p:nvSpPr>
        <p:spPr>
          <a:xfrm>
            <a:off x="7525892" y="1286933"/>
            <a:ext cx="4340043" cy="1572095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Tx/>
              <a:buChar char="-"/>
            </a:pPr>
            <a:r>
              <a:rPr lang="es-BO" sz="1500" b="1" dirty="0" smtClean="0"/>
              <a:t>Incrementar y fortalecer capacidades de preparación y respuesta ante emergencias y desastres mediante procesos de formación capacitación y especialización estandarizada, acreditada e institucionalizada.</a:t>
            </a:r>
          </a:p>
          <a:p>
            <a:pPr marL="285750" indent="-285750">
              <a:buFontTx/>
              <a:buChar char="-"/>
            </a:pPr>
            <a:r>
              <a:rPr lang="es-BO" sz="1500" b="1" dirty="0" err="1" smtClean="0"/>
              <a:t>Curricula</a:t>
            </a:r>
            <a:r>
              <a:rPr lang="es-BO" sz="1500" b="1" dirty="0" smtClean="0"/>
              <a:t> para Institutos de Formación de las FFAA</a:t>
            </a:r>
          </a:p>
        </p:txBody>
      </p:sp>
      <p:sp>
        <p:nvSpPr>
          <p:cNvPr id="13" name="CuadroTexto 12"/>
          <p:cNvSpPr txBox="1"/>
          <p:nvPr/>
        </p:nvSpPr>
        <p:spPr>
          <a:xfrm rot="16200000">
            <a:off x="-329835" y="3591618"/>
            <a:ext cx="17756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BO" dirty="0" smtClean="0"/>
              <a:t>LIDER: MD</a:t>
            </a:r>
            <a:endParaRPr lang="es-BO" dirty="0"/>
          </a:p>
        </p:txBody>
      </p:sp>
      <p:sp>
        <p:nvSpPr>
          <p:cNvPr id="9" name="Rectángulo redondeado 8"/>
          <p:cNvSpPr/>
          <p:nvPr/>
        </p:nvSpPr>
        <p:spPr>
          <a:xfrm>
            <a:off x="2115880" y="1840818"/>
            <a:ext cx="637954" cy="3389207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s-BO" sz="2200" b="1" dirty="0" smtClean="0"/>
              <a:t>Prevención y Mitigación</a:t>
            </a:r>
            <a:endParaRPr lang="es-BO" sz="2200" b="1" dirty="0"/>
          </a:p>
        </p:txBody>
      </p:sp>
      <p:sp>
        <p:nvSpPr>
          <p:cNvPr id="15" name="Rectángulo redondeado 14"/>
          <p:cNvSpPr/>
          <p:nvPr/>
        </p:nvSpPr>
        <p:spPr>
          <a:xfrm rot="5400000">
            <a:off x="6673945" y="1062055"/>
            <a:ext cx="609600" cy="9774379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s-BO" sz="2000" dirty="0" smtClean="0"/>
              <a:t>Coordinación con Ministerio s involucrados en el eje SOCIAL.</a:t>
            </a:r>
            <a:endParaRPr lang="es-BO" sz="2000" dirty="0"/>
          </a:p>
        </p:txBody>
      </p:sp>
      <p:sp>
        <p:nvSpPr>
          <p:cNvPr id="12" name="Flecha derecha 11"/>
          <p:cNvSpPr/>
          <p:nvPr/>
        </p:nvSpPr>
        <p:spPr>
          <a:xfrm>
            <a:off x="1649006" y="5635126"/>
            <a:ext cx="478162" cy="630208"/>
          </a:xfrm>
          <a:prstGeom prst="rightArrow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BO"/>
          </a:p>
        </p:txBody>
      </p:sp>
      <p:sp>
        <p:nvSpPr>
          <p:cNvPr id="14" name="Abrir llave 13"/>
          <p:cNvSpPr/>
          <p:nvPr/>
        </p:nvSpPr>
        <p:spPr>
          <a:xfrm>
            <a:off x="2923950" y="1690577"/>
            <a:ext cx="170119" cy="3700130"/>
          </a:xfrm>
          <a:prstGeom prst="leftBrace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BO" b="1" dirty="0"/>
          </a:p>
        </p:txBody>
      </p:sp>
      <p:sp>
        <p:nvSpPr>
          <p:cNvPr id="20" name="Flecha derecha 19"/>
          <p:cNvSpPr/>
          <p:nvPr/>
        </p:nvSpPr>
        <p:spPr>
          <a:xfrm>
            <a:off x="1637717" y="1713860"/>
            <a:ext cx="478162" cy="630208"/>
          </a:xfrm>
          <a:prstGeom prst="rightArrow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BO"/>
          </a:p>
        </p:txBody>
      </p:sp>
      <p:sp>
        <p:nvSpPr>
          <p:cNvPr id="16" name="Rectángulo 15"/>
          <p:cNvSpPr/>
          <p:nvPr/>
        </p:nvSpPr>
        <p:spPr>
          <a:xfrm>
            <a:off x="742650" y="1868431"/>
            <a:ext cx="895066" cy="4238858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s-BO" sz="3000" b="1" dirty="0" smtClean="0"/>
              <a:t>SOCIAL</a:t>
            </a:r>
            <a:endParaRPr lang="es-BO" sz="3000" b="1" dirty="0"/>
          </a:p>
        </p:txBody>
      </p:sp>
      <p:pic>
        <p:nvPicPr>
          <p:cNvPr id="19" name="13 Imagen" descr="D:\DISCO D MOLLITO\CAPASITACION 2012\IMAGENES\LOGO DEFENSA CIVIL limpio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56487"/>
            <a:ext cx="857821" cy="8931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61389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t="4951"/>
          <a:stretch/>
        </p:blipFill>
        <p:spPr>
          <a:xfrm>
            <a:off x="632177" y="79022"/>
            <a:ext cx="11406371" cy="6533739"/>
          </a:xfrm>
          <a:prstGeom prst="rect">
            <a:avLst/>
          </a:prstGeom>
        </p:spPr>
      </p:pic>
      <p:sp>
        <p:nvSpPr>
          <p:cNvPr id="6" name="Título 1"/>
          <p:cNvSpPr txBox="1">
            <a:spLocks/>
          </p:cNvSpPr>
          <p:nvPr/>
        </p:nvSpPr>
        <p:spPr>
          <a:xfrm>
            <a:off x="1013396" y="156487"/>
            <a:ext cx="4904531" cy="1183566"/>
          </a:xfrm>
          <a:prstGeom prst="rect">
            <a:avLst/>
          </a:prstGeom>
        </p:spPr>
        <p:txBody>
          <a:bodyPr rtlCol="0"/>
          <a:lstStyle>
            <a:lvl1pPr algn="l" defTabSz="914400" rtl="0" eaLnBrk="1" latinLnBrk="0" hangingPunct="1">
              <a:spcBef>
                <a:spcPct val="0"/>
              </a:spcBef>
              <a:buNone/>
              <a:defRPr sz="34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2600" dirty="0" smtClean="0"/>
              <a:t>ESCUELA NACIONAL DE FORMACIÓN  Y OPERACIONES DE DEFENSA CIVIL</a:t>
            </a:r>
            <a:endParaRPr lang="es-ES" sz="2600" dirty="0"/>
          </a:p>
        </p:txBody>
      </p:sp>
      <p:pic>
        <p:nvPicPr>
          <p:cNvPr id="5" name="13 Imagen" descr="D:\DISCO D MOLLITO\CAPASITACION 2012\IMAGENES\LOGO DEFENSA CIVIL limpio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56487"/>
            <a:ext cx="857821" cy="8931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6770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032127" y="4986669"/>
            <a:ext cx="2383943" cy="972875"/>
          </a:xfrm>
        </p:spPr>
        <p:txBody>
          <a:bodyPr rtlCol="0">
            <a:normAutofit fontScale="90000"/>
          </a:bodyPr>
          <a:lstStyle/>
          <a:p>
            <a:pPr rtl="0"/>
            <a:r>
              <a:rPr lang="es-ES" sz="5000" i="1" dirty="0" smtClean="0"/>
              <a:t>Gracias…</a:t>
            </a:r>
            <a:endParaRPr lang="es-ES" sz="5000" i="1" dirty="0"/>
          </a:p>
        </p:txBody>
      </p:sp>
      <p:sp>
        <p:nvSpPr>
          <p:cNvPr id="5" name="Marcador de posición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CD8D479-8942-46E8-A226-A4E01F7A105C}" type="slidenum">
              <a:rPr lang="es-ES" smtClean="0"/>
              <a:t>15</a:t>
            </a:fld>
            <a:endParaRPr lang="es-ES" dirty="0"/>
          </a:p>
        </p:txBody>
      </p:sp>
      <p:sp>
        <p:nvSpPr>
          <p:cNvPr id="6" name="Marcador de posición de fecha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A3C077B-4711-4F4F-BED6-B4B557ED533C}" type="datetime1">
              <a:rPr lang="es-ES" smtClean="0"/>
              <a:t>03/01/2020</a:t>
            </a:fld>
            <a:endParaRPr lang="es-ES" dirty="0"/>
          </a:p>
        </p:txBody>
      </p:sp>
      <p:sp>
        <p:nvSpPr>
          <p:cNvPr id="7" name="Marcador de posición de pie de página 6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es-ES" dirty="0"/>
              <a:t>www.defensacivil.gob.bo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3"/>
          <a:srcRect l="15809" t="4344" r="10690" b="8696"/>
          <a:stretch/>
        </p:blipFill>
        <p:spPr>
          <a:xfrm>
            <a:off x="3232298" y="1041991"/>
            <a:ext cx="6071190" cy="4040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5667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cología 16x9">
  <a:themeElements>
    <a:clrScheme name="Ecology">
      <a:dk1>
        <a:srgbClr val="4D3E2F"/>
      </a:dk1>
      <a:lt1>
        <a:sysClr val="window" lastClr="FFFFFF"/>
      </a:lt1>
      <a:dk2>
        <a:srgbClr val="000000"/>
      </a:dk2>
      <a:lt2>
        <a:srgbClr val="DDDDDD"/>
      </a:lt2>
      <a:accent1>
        <a:srgbClr val="8BAA00"/>
      </a:accent1>
      <a:accent2>
        <a:srgbClr val="2A6CB2"/>
      </a:accent2>
      <a:accent3>
        <a:srgbClr val="795837"/>
      </a:accent3>
      <a:accent4>
        <a:srgbClr val="D18316"/>
      </a:accent4>
      <a:accent5>
        <a:srgbClr val="79B4F0"/>
      </a:accent5>
      <a:accent6>
        <a:srgbClr val="CDC80F"/>
      </a:accent6>
      <a:hlink>
        <a:srgbClr val="2A6CB2"/>
      </a:hlink>
      <a:folHlink>
        <a:srgbClr val="808080"/>
      </a:folHlink>
    </a:clrScheme>
    <a:fontScheme name="Corbel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16064212_TF03098889.potx" id="{99B7B45F-DC7D-44EA-8DF0-8A66079C22E3}" vid="{03709ECD-8C5E-4EE5-A4EC-DA515FF5B39C}"/>
    </a:ext>
  </a:extLst>
</a:theme>
</file>

<file path=ppt/theme/theme2.xml><?xml version="1.0" encoding="utf-8"?>
<a:theme xmlns:a="http://schemas.openxmlformats.org/drawingml/2006/main" name="Tema de Office">
  <a:themeElements>
    <a:clrScheme name="Ecology">
      <a:dk1>
        <a:srgbClr val="4D3E2F"/>
      </a:dk1>
      <a:lt1>
        <a:sysClr val="window" lastClr="FFFFFF"/>
      </a:lt1>
      <a:dk2>
        <a:srgbClr val="000000"/>
      </a:dk2>
      <a:lt2>
        <a:srgbClr val="DDDDDD"/>
      </a:lt2>
      <a:accent1>
        <a:srgbClr val="8BAA00"/>
      </a:accent1>
      <a:accent2>
        <a:srgbClr val="2A6CB2"/>
      </a:accent2>
      <a:accent3>
        <a:srgbClr val="795837"/>
      </a:accent3>
      <a:accent4>
        <a:srgbClr val="D18316"/>
      </a:accent4>
      <a:accent5>
        <a:srgbClr val="79B4F0"/>
      </a:accent5>
      <a:accent6>
        <a:srgbClr val="CDC80F"/>
      </a:accent6>
      <a:hlink>
        <a:srgbClr val="2A6CB2"/>
      </a:hlink>
      <a:folHlink>
        <a:srgbClr val="808080"/>
      </a:folHlink>
    </a:clrScheme>
    <a:fontScheme name="Corbel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Ecology">
      <a:dk1>
        <a:srgbClr val="4D3E2F"/>
      </a:dk1>
      <a:lt1>
        <a:sysClr val="window" lastClr="FFFFFF"/>
      </a:lt1>
      <a:dk2>
        <a:srgbClr val="000000"/>
      </a:dk2>
      <a:lt2>
        <a:srgbClr val="DDDDDD"/>
      </a:lt2>
      <a:accent1>
        <a:srgbClr val="8BAA00"/>
      </a:accent1>
      <a:accent2>
        <a:srgbClr val="2A6CB2"/>
      </a:accent2>
      <a:accent3>
        <a:srgbClr val="795837"/>
      </a:accent3>
      <a:accent4>
        <a:srgbClr val="D18316"/>
      </a:accent4>
      <a:accent5>
        <a:srgbClr val="79B4F0"/>
      </a:accent5>
      <a:accent6>
        <a:srgbClr val="CDC80F"/>
      </a:accent6>
      <a:hlink>
        <a:srgbClr val="2A6CB2"/>
      </a:hlink>
      <a:folHlink>
        <a:srgbClr val="808080"/>
      </a:folHlink>
    </a:clrScheme>
    <a:fontScheme name="Corbel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AE5DBF0ADA998469064B64F53A76F3C" ma:contentTypeVersion="0" ma:contentTypeDescription="Create a new document." ma:contentTypeScope="" ma:versionID="5c421e79169b6bba174fb07424eb6831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78EE971-817A-4F5E-9881-302FC0301347}"/>
</file>

<file path=customXml/itemProps2.xml><?xml version="1.0" encoding="utf-8"?>
<ds:datastoreItem xmlns:ds="http://schemas.openxmlformats.org/officeDocument/2006/customXml" ds:itemID="{E4921AC7-CC0D-4EDF-9BF6-02893C788ED2}"/>
</file>

<file path=customXml/itemProps3.xml><?xml version="1.0" encoding="utf-8"?>
<ds:datastoreItem xmlns:ds="http://schemas.openxmlformats.org/officeDocument/2006/customXml" ds:itemID="{3B1528A8-E0CF-4AFB-AEF9-951878980B7F}"/>
</file>

<file path=docProps/app.xml><?xml version="1.0" encoding="utf-8"?>
<Properties xmlns="http://schemas.openxmlformats.org/officeDocument/2006/extended-properties" xmlns:vt="http://schemas.openxmlformats.org/officeDocument/2006/docPropsVTypes">
  <Template>Presentación de fotografías de ecología para el ámbito educativo</Template>
  <TotalTime>721</TotalTime>
  <Words>1015</Words>
  <Application>Microsoft Office PowerPoint</Application>
  <PresentationFormat>Panorámica</PresentationFormat>
  <Paragraphs>222</Paragraphs>
  <Slides>15</Slides>
  <Notes>14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19" baseType="lpstr">
      <vt:lpstr>Arial</vt:lpstr>
      <vt:lpstr>Arial Narrow</vt:lpstr>
      <vt:lpstr>Corbel</vt:lpstr>
      <vt:lpstr>Ecología 16x9</vt:lpstr>
      <vt:lpstr>Propuesta para la Coordinación y Estructura del Plan de Recuperación Post - Incendio</vt:lpstr>
      <vt:lpstr>Contenido </vt:lpstr>
      <vt:lpstr>MARCO NORMATIVO Y CONCEPTUAL: GESTIÓN DE RIESGOS DE DESASTRES EN BOLIVIA</vt:lpstr>
      <vt:lpstr>DINÁMICA DE LOS PROCESOS DE LA GRD:</vt:lpstr>
      <vt:lpstr>Enfoque de procesos de la Gestión de Riesgo de Desastres en BOLIVIA.</vt:lpstr>
      <vt:lpstr>ESTRUCTURA DE MD Y MPD PARA LA GRD</vt:lpstr>
      <vt:lpstr>DATOS OFICIALES</vt:lpstr>
      <vt:lpstr>Presentación de PowerPoint</vt:lpstr>
      <vt:lpstr>Planes de Recuperación  Post-Desastre</vt:lpstr>
      <vt:lpstr>PROCESOS DE PLANIFICACIÓN DE RECUPERACIÓN (GFDRR-BM-NNUU)</vt:lpstr>
      <vt:lpstr>Plan de Recuperación Post-desastre (Art.37)</vt:lpstr>
      <vt:lpstr>Líneas Estratégicas (Propuesta)</vt:lpstr>
      <vt:lpstr>ACTIVIDADES PROPUESTAS EN LA LINEA ESTRATÉGICA SOCIAL – DEFENSA CIVIL</vt:lpstr>
      <vt:lpstr>Presentación de PowerPoint</vt:lpstr>
      <vt:lpstr>Gracias…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Coordinación y Estructura del Plan de Recuperación Post - Incendio</dc:title>
  <dc:creator>Acer</dc:creator>
  <cp:lastModifiedBy>Acer</cp:lastModifiedBy>
  <cp:revision>55</cp:revision>
  <dcterms:created xsi:type="dcterms:W3CDTF">2019-12-30T19:55:46Z</dcterms:created>
  <dcterms:modified xsi:type="dcterms:W3CDTF">2020-01-03T13:55:49Z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0x010100FAE5DBF0ADA998469064B64F53A76F3C</vt:lpwstr>
  </property>
</Properties>
</file>