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</p:sldMasterIdLst>
  <p:notesMasterIdLst>
    <p:notesMasterId r:id="rId3"/>
  </p:notesMasterIdLst>
  <p:sldIdLst>
    <p:sldId id="259" r:id="rId2"/>
  </p:sldIdLst>
  <p:sldSz cx="9144000" cy="6858000" type="screen4x3"/>
  <p:notesSz cx="7010400" cy="9296400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0000"/>
    <a:srgbClr val="3399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3" autoAdjust="0"/>
    <p:restoredTop sz="95501" autoAdjust="0"/>
  </p:normalViewPr>
  <p:slideViewPr>
    <p:cSldViewPr>
      <p:cViewPr varScale="1">
        <p:scale>
          <a:sx n="88" d="100"/>
          <a:sy n="88" d="100"/>
        </p:scale>
        <p:origin x="1800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928"/>
        <p:guide pos="220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1" y="0"/>
            <a:ext cx="7010400" cy="92964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lIns="92446" tIns="46223" rIns="92446" bIns="46223" anchor="ctr"/>
          <a:lstStyle/>
          <a:p>
            <a:endParaRPr lang="es-MX" dirty="0"/>
          </a:p>
        </p:txBody>
      </p:sp>
      <p:sp>
        <p:nvSpPr>
          <p:cNvPr id="20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416050" y="776288"/>
            <a:ext cx="5110163" cy="3832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95161" y="4856403"/>
            <a:ext cx="6353176" cy="45981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MX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2"/>
            <a:ext cx="3445158" cy="50839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52599" algn="l"/>
                <a:tab pos="906804" algn="l"/>
                <a:tab pos="1361008" algn="l"/>
                <a:tab pos="1815213" algn="l"/>
                <a:tab pos="2269417" algn="l"/>
                <a:tab pos="2723622" algn="l"/>
                <a:tab pos="3177826" algn="l"/>
                <a:tab pos="3632031" algn="l"/>
                <a:tab pos="4086235" algn="l"/>
                <a:tab pos="4540439" algn="l"/>
                <a:tab pos="4994643" algn="l"/>
                <a:tab pos="5448848" algn="l"/>
                <a:tab pos="5903052" algn="l"/>
                <a:tab pos="6357257" algn="l"/>
                <a:tab pos="6811461" algn="l"/>
                <a:tab pos="7265666" algn="l"/>
                <a:tab pos="7719870" algn="l"/>
                <a:tab pos="8174075" algn="l"/>
                <a:tab pos="8628278" algn="l"/>
                <a:tab pos="908248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endParaRPr lang="es-ES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496718" y="2"/>
            <a:ext cx="3445157" cy="50839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52599" algn="l"/>
                <a:tab pos="906804" algn="l"/>
                <a:tab pos="1361008" algn="l"/>
                <a:tab pos="1815213" algn="l"/>
                <a:tab pos="2269417" algn="l"/>
                <a:tab pos="2723622" algn="l"/>
                <a:tab pos="3177826" algn="l"/>
                <a:tab pos="3632031" algn="l"/>
                <a:tab pos="4086235" algn="l"/>
                <a:tab pos="4540439" algn="l"/>
                <a:tab pos="4994643" algn="l"/>
                <a:tab pos="5448848" algn="l"/>
                <a:tab pos="5903052" algn="l"/>
                <a:tab pos="6357257" algn="l"/>
                <a:tab pos="6811461" algn="l"/>
                <a:tab pos="7265666" algn="l"/>
                <a:tab pos="7719870" algn="l"/>
                <a:tab pos="8174075" algn="l"/>
                <a:tab pos="8628278" algn="l"/>
                <a:tab pos="908248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endParaRPr lang="es-E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714416"/>
            <a:ext cx="3445158" cy="50839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52599" algn="l"/>
                <a:tab pos="906804" algn="l"/>
                <a:tab pos="1361008" algn="l"/>
                <a:tab pos="1815213" algn="l"/>
                <a:tab pos="2269417" algn="l"/>
                <a:tab pos="2723622" algn="l"/>
                <a:tab pos="3177826" algn="l"/>
                <a:tab pos="3632031" algn="l"/>
                <a:tab pos="4086235" algn="l"/>
                <a:tab pos="4540439" algn="l"/>
                <a:tab pos="4994643" algn="l"/>
                <a:tab pos="5448848" algn="l"/>
                <a:tab pos="5903052" algn="l"/>
                <a:tab pos="6357257" algn="l"/>
                <a:tab pos="6811461" algn="l"/>
                <a:tab pos="7265666" algn="l"/>
                <a:tab pos="7719870" algn="l"/>
                <a:tab pos="8174075" algn="l"/>
                <a:tab pos="8628278" algn="l"/>
                <a:tab pos="908248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endParaRPr lang="es-ES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496718" y="9714416"/>
            <a:ext cx="3445157" cy="50839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52599" algn="l"/>
                <a:tab pos="906804" algn="l"/>
                <a:tab pos="1361008" algn="l"/>
                <a:tab pos="1815213" algn="l"/>
                <a:tab pos="2269417" algn="l"/>
                <a:tab pos="2723622" algn="l"/>
                <a:tab pos="3177826" algn="l"/>
                <a:tab pos="3632031" algn="l"/>
                <a:tab pos="4086235" algn="l"/>
                <a:tab pos="4540439" algn="l"/>
                <a:tab pos="4994643" algn="l"/>
                <a:tab pos="5448848" algn="l"/>
                <a:tab pos="5903052" algn="l"/>
                <a:tab pos="6357257" algn="l"/>
                <a:tab pos="6811461" algn="l"/>
                <a:tab pos="7265666" algn="l"/>
                <a:tab pos="7719870" algn="l"/>
                <a:tab pos="8174075" algn="l"/>
                <a:tab pos="8628278" algn="l"/>
                <a:tab pos="908248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fld id="{62DF3959-520A-493F-9B36-AA70B883FBC7}" type="slidenum">
              <a:rPr lang="es-ES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62349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AF33BC-E296-4AB8-8307-5625C48AD6FE}" type="slidenum">
              <a:rPr lang="es-ES"/>
              <a:pPr/>
              <a:t>1</a:t>
            </a:fld>
            <a:endParaRPr lang="es-ES" dirty="0"/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4025563" y="-11993563"/>
            <a:ext cx="15990888" cy="119935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-12060484" y="-11994938"/>
            <a:ext cx="12062108" cy="1199655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tabLst>
                <a:tab pos="0" algn="l"/>
                <a:tab pos="452599" algn="l"/>
                <a:tab pos="906804" algn="l"/>
                <a:tab pos="1361008" algn="l"/>
                <a:tab pos="1815213" algn="l"/>
                <a:tab pos="2269417" algn="l"/>
                <a:tab pos="2723622" algn="l"/>
                <a:tab pos="3177826" algn="l"/>
                <a:tab pos="3632031" algn="l"/>
                <a:tab pos="4086235" algn="l"/>
                <a:tab pos="4540439" algn="l"/>
                <a:tab pos="4994643" algn="l"/>
                <a:tab pos="5448848" algn="l"/>
                <a:tab pos="5903052" algn="l"/>
                <a:tab pos="6357257" algn="l"/>
                <a:tab pos="6811461" algn="l"/>
                <a:tab pos="7265666" algn="l"/>
                <a:tab pos="7719870" algn="l"/>
                <a:tab pos="8174075" algn="l"/>
                <a:tab pos="8628278" algn="l"/>
                <a:tab pos="9082483" algn="l"/>
                <a:tab pos="9514218" algn="l"/>
                <a:tab pos="10246081" algn="l"/>
                <a:tab pos="10977944" algn="l"/>
                <a:tab pos="11709806" algn="l"/>
              </a:tabLst>
            </a:pPr>
            <a:endParaRPr lang="es-ES" sz="2000" dirty="0">
              <a:latin typeface="Arial" charset="0"/>
              <a:ea typeface="WenQuanYi Micro Hei" charset="0"/>
              <a:cs typeface="WenQuanYi Micro Hei" charset="0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-12060484" y="-11994938"/>
            <a:ext cx="12062108" cy="119965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990" tIns="45495" rIns="90990" bIns="45495"/>
          <a:lstStyle/>
          <a:p>
            <a:pPr>
              <a:lnSpc>
                <a:spcPct val="100000"/>
              </a:lnSpc>
              <a:buClrTx/>
              <a:tabLst>
                <a:tab pos="0" algn="l"/>
                <a:tab pos="452599" algn="l"/>
                <a:tab pos="906804" algn="l"/>
                <a:tab pos="1361008" algn="l"/>
                <a:tab pos="1815213" algn="l"/>
                <a:tab pos="2269417" algn="l"/>
                <a:tab pos="2723622" algn="l"/>
                <a:tab pos="3177826" algn="l"/>
                <a:tab pos="3632031" algn="l"/>
                <a:tab pos="4086235" algn="l"/>
                <a:tab pos="4540439" algn="l"/>
                <a:tab pos="4994643" algn="l"/>
                <a:tab pos="5448848" algn="l"/>
                <a:tab pos="5903052" algn="l"/>
                <a:tab pos="6357257" algn="l"/>
                <a:tab pos="6811461" algn="l"/>
                <a:tab pos="7265666" algn="l"/>
                <a:tab pos="7719870" algn="l"/>
                <a:tab pos="8174075" algn="l"/>
                <a:tab pos="8628278" algn="l"/>
                <a:tab pos="9082483" algn="l"/>
                <a:tab pos="9514218" algn="l"/>
                <a:tab pos="10246081" algn="l"/>
                <a:tab pos="10977944" algn="l"/>
                <a:tab pos="11709806" algn="l"/>
              </a:tabLst>
            </a:pPr>
            <a:fld id="{498CE15E-EEFB-4C52-B91D-1CEC0D9A2E3E}" type="slidenum">
              <a:rPr lang="es-ES">
                <a:solidFill>
                  <a:srgbClr val="000000"/>
                </a:solidFill>
                <a:ea typeface="+mn-ea" charset="0"/>
                <a:cs typeface="+mn-ea" charset="0"/>
              </a:rPr>
              <a:pPr>
                <a:lnSpc>
                  <a:spcPct val="100000"/>
                </a:lnSpc>
                <a:buClrTx/>
                <a:tabLst>
                  <a:tab pos="0" algn="l"/>
                  <a:tab pos="452599" algn="l"/>
                  <a:tab pos="906804" algn="l"/>
                  <a:tab pos="1361008" algn="l"/>
                  <a:tab pos="1815213" algn="l"/>
                  <a:tab pos="2269417" algn="l"/>
                  <a:tab pos="2723622" algn="l"/>
                  <a:tab pos="3177826" algn="l"/>
                  <a:tab pos="3632031" algn="l"/>
                  <a:tab pos="4086235" algn="l"/>
                  <a:tab pos="4540439" algn="l"/>
                  <a:tab pos="4994643" algn="l"/>
                  <a:tab pos="5448848" algn="l"/>
                  <a:tab pos="5903052" algn="l"/>
                  <a:tab pos="6357257" algn="l"/>
                  <a:tab pos="6811461" algn="l"/>
                  <a:tab pos="7265666" algn="l"/>
                  <a:tab pos="7719870" algn="l"/>
                  <a:tab pos="8174075" algn="l"/>
                  <a:tab pos="8628278" algn="l"/>
                  <a:tab pos="9082483" algn="l"/>
                  <a:tab pos="9514218" algn="l"/>
                  <a:tab pos="10246081" algn="l"/>
                  <a:tab pos="10977944" algn="l"/>
                  <a:tab pos="11709806" algn="l"/>
                </a:tabLst>
              </a:pPr>
              <a:t>1</a:t>
            </a:fld>
            <a:endParaRPr lang="es-ES" dirty="0">
              <a:solidFill>
                <a:srgbClr val="000000"/>
              </a:solidFill>
              <a:ea typeface="+mn-ea" charset="0"/>
              <a:cs typeface="+mn-e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973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2924E-FD29-4A01-96E0-BF8D1A57D3AE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9119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BE58F-D1F2-4BEC-AE4F-CB7F8AADA1AF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13450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D9C3-DCD7-4CD1-9395-ACC8391273E0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76919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DF4B-7D4A-442E-B262-E97850496729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0578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267B2-022C-42C2-B2E5-1CB68BD7DE57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6370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7B288-BFF3-4332-8787-B860D983B94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65806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CDC27-9208-4F90-9595-5D48E68963E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9653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AC124-20B8-4A2E-A018-63FAFAEE1B10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042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F86D3-1888-4250-86A6-3F4218A962C3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2658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5BB5-7BC3-481F-B0D3-E20B7B374521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1379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C6C4-CAC5-45B8-8501-A6056E670151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58372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 smtClean="0"/>
              <a:t>8/07/14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A8170-50F7-48BE-BABE-6013189216F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2988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5219360" y="346877"/>
            <a:ext cx="3665219" cy="460211"/>
          </a:xfrm>
          <a:custGeom>
            <a:avLst/>
            <a:gdLst/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 smtClean="0">
                <a:solidFill>
                  <a:srgbClr val="000000"/>
                </a:solidFill>
                <a:latin typeface="Soberana Titular" pitchFamily="50" charset="0"/>
                <a:ea typeface="WenQuanYi Micro Hei" charset="0"/>
                <a:cs typeface="WenQuanYi Micro Hei" charset="0"/>
              </a:rPr>
              <a:t>Organigrama</a:t>
            </a:r>
            <a:endParaRPr lang="es-ES" sz="2400" b="1" dirty="0">
              <a:solidFill>
                <a:srgbClr val="000000"/>
              </a:solidFill>
              <a:latin typeface="Soberana Titular" pitchFamily="50" charset="0"/>
              <a:ea typeface="WenQuanYi Micro Hei" charset="0"/>
              <a:cs typeface="WenQuanYi Micro Hei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850144" y="2014537"/>
            <a:ext cx="7488237" cy="3460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600" b="1" dirty="0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rPr>
              <a:t>OFICINA DEL </a:t>
            </a:r>
            <a:r>
              <a:rPr lang="es-ES" sz="1600" b="1" dirty="0" smtClean="0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rPr>
              <a:t>PROCURADOR </a:t>
            </a:r>
            <a:r>
              <a:rPr lang="es-ES" sz="1600" b="1" dirty="0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rPr>
              <a:t>GENERAL DE LA REPUBLICA</a:t>
            </a:r>
            <a:endParaRPr lang="es-ES" b="1" dirty="0">
              <a:solidFill>
                <a:srgbClr val="000000"/>
              </a:solidFill>
              <a:latin typeface="Soberana Texto" pitchFamily="50" charset="0"/>
              <a:ea typeface="WenQuanYi Micro Hei" charset="0"/>
              <a:cs typeface="WenQuanYi Micro Hei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7474880" y="3454696"/>
            <a:ext cx="1440000" cy="992645"/>
          </a:xfrm>
          <a:prstGeom prst="rect">
            <a:avLst/>
          </a:prstGeom>
          <a:solidFill>
            <a:srgbClr val="339933"/>
          </a:solidFill>
          <a:ln>
            <a:solidFill>
              <a:srgbClr val="339933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58320" rIns="90000" bIns="45000" anchor="ctr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100">
                <a:solidFill>
                  <a:srgbClr val="000000"/>
                </a:solidFill>
                <a:ea typeface="WenQuanYi Micro Hei" charset="0"/>
                <a:cs typeface="WenQuanYi Micro Hei" charset="0"/>
              </a:defRPr>
            </a:lvl1pPr>
          </a:lstStyle>
          <a:p>
            <a:r>
              <a:rPr lang="es-ES" dirty="0">
                <a:latin typeface="Soberana Texto" panose="02000000000000000000" pitchFamily="50" charset="0"/>
              </a:rPr>
              <a:t>Agencia de Investigación Criminal (AIC)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4354947" y="3454697"/>
            <a:ext cx="1440000" cy="102259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 anchor="ctr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600" b="1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s-ES" sz="1000" dirty="0"/>
              <a:t>Especializada en Investigación de Delitos Federales</a:t>
            </a:r>
            <a:endParaRPr lang="es-MX" sz="1000" dirty="0"/>
          </a:p>
          <a:p>
            <a:r>
              <a:rPr lang="es-ES" sz="1000" dirty="0"/>
              <a:t>(SEIDF</a:t>
            </a:r>
            <a:r>
              <a:rPr lang="es-ES" sz="1000" dirty="0" smtClean="0"/>
              <a:t>)</a:t>
            </a:r>
            <a:endParaRPr lang="es-MX" sz="1000" dirty="0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926708" y="3478731"/>
            <a:ext cx="1381596" cy="99679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600" b="1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s-ES" sz="1000" dirty="0"/>
              <a:t>De Derechos Humanos, Prevención del Delito y de Servicios a la Comunidad</a:t>
            </a:r>
          </a:p>
          <a:p>
            <a:r>
              <a:rPr lang="es-ES" sz="1000" dirty="0"/>
              <a:t>(</a:t>
            </a:r>
            <a:r>
              <a:rPr lang="es-ES" sz="1000" dirty="0" smtClean="0"/>
              <a:t>SDHPDSC)</a:t>
            </a:r>
            <a:endParaRPr lang="es-ES" sz="1000" dirty="0"/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863249" y="3462063"/>
            <a:ext cx="1440000" cy="99855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 anchor="ctr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600" b="1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s-ES" sz="1000" dirty="0"/>
              <a:t>Especializada de Investigación en Delincuencia Organizada (SEIDO)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1331008" y="3454697"/>
            <a:ext cx="1440160" cy="102082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600" b="1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s-ES" sz="1000" dirty="0"/>
              <a:t>De Control Regional, Procedimientos Penales y Amparo</a:t>
            </a:r>
          </a:p>
          <a:p>
            <a:endParaRPr lang="es-ES" sz="1000" dirty="0"/>
          </a:p>
          <a:p>
            <a:r>
              <a:rPr lang="es-ES" sz="1000" dirty="0"/>
              <a:t>(SCRPPA)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07504" y="3454697"/>
            <a:ext cx="1150939" cy="102082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600" b="1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s-ES" sz="1000" dirty="0"/>
              <a:t>Jurídica y de Asuntos Internacionales</a:t>
            </a:r>
          </a:p>
          <a:p>
            <a:endParaRPr lang="es-ES" sz="1000" dirty="0"/>
          </a:p>
          <a:p>
            <a:r>
              <a:rPr lang="es-ES" sz="1000" dirty="0"/>
              <a:t>(SJAI)</a:t>
            </a:r>
          </a:p>
          <a:p>
            <a:endParaRPr lang="es-ES" sz="1000" dirty="0"/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3154400" y="2806625"/>
            <a:ext cx="2952750" cy="31591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60840" rIns="90000" bIns="45000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600" b="1">
                <a:solidFill>
                  <a:srgbClr val="000000"/>
                </a:solidFill>
                <a:latin typeface="Soberana Texto" pitchFamily="50" charset="0"/>
                <a:ea typeface="WenQuanYi Micro Hei" charset="0"/>
                <a:cs typeface="WenQuanYi Micro Hei" charset="0"/>
              </a:defRPr>
            </a:lvl1pPr>
          </a:lstStyle>
          <a:p>
            <a:r>
              <a:rPr lang="es-ES" dirty="0"/>
              <a:t> 5 SUBPROCURADURÍAS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429970" y="5070708"/>
            <a:ext cx="1224136" cy="864096"/>
          </a:xfrm>
          <a:prstGeom prst="rect">
            <a:avLst/>
          </a:prstGeom>
          <a:solidFill>
            <a:srgbClr val="339933"/>
          </a:solidFill>
          <a:ln>
            <a:solidFill>
              <a:srgbClr val="339933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5832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100" dirty="0" smtClean="0">
                <a:solidFill>
                  <a:srgbClr val="000000"/>
                </a:solidFill>
                <a:latin typeface="Soberana Texto" panose="02000000000000000000" pitchFamily="50" charset="0"/>
                <a:ea typeface="WenQuanYi Micro Hei" charset="0"/>
                <a:cs typeface="WenQuanYi Micro Hei" charset="0"/>
              </a:rPr>
              <a:t>CENAPI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100" dirty="0" smtClean="0">
                <a:solidFill>
                  <a:srgbClr val="000000"/>
                </a:solidFill>
                <a:latin typeface="Soberana Texto" panose="02000000000000000000" pitchFamily="50" charset="0"/>
                <a:ea typeface="WenQuanYi Micro Hei" charset="0"/>
                <a:cs typeface="WenQuanYi Micro Hei" charset="0"/>
              </a:rPr>
              <a:t>Centro de Planeación, Análisis e Información</a:t>
            </a:r>
            <a:endParaRPr lang="es-ES" sz="1100" dirty="0">
              <a:solidFill>
                <a:srgbClr val="000000"/>
              </a:solidFill>
              <a:latin typeface="Soberana Texto" panose="02000000000000000000" pitchFamily="50" charset="0"/>
              <a:ea typeface="WenQuanYi Micro Hei" charset="0"/>
              <a:cs typeface="WenQuanYi Micro Hei" charset="0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7849014" y="5049484"/>
            <a:ext cx="1122189" cy="885320"/>
          </a:xfrm>
          <a:prstGeom prst="rect">
            <a:avLst/>
          </a:prstGeom>
          <a:solidFill>
            <a:srgbClr val="339933"/>
          </a:solidFill>
          <a:ln>
            <a:solidFill>
              <a:srgbClr val="339933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5832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100" dirty="0">
                <a:solidFill>
                  <a:srgbClr val="000000"/>
                </a:solidFill>
                <a:latin typeface="Soberana Texto" panose="02000000000000000000" pitchFamily="50" charset="0"/>
                <a:ea typeface="WenQuanYi Micro Hei" charset="0"/>
                <a:cs typeface="WenQuanYi Micro Hei" charset="0"/>
              </a:rPr>
              <a:t>PFM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100" dirty="0" smtClean="0">
                <a:solidFill>
                  <a:srgbClr val="000000"/>
                </a:solidFill>
                <a:latin typeface="Soberana Texto" panose="02000000000000000000" pitchFamily="50" charset="0"/>
                <a:ea typeface="WenQuanYi Micro Hei" charset="0"/>
                <a:cs typeface="WenQuanYi Micro Hei" charset="0"/>
              </a:rPr>
              <a:t>Policía Federal Ministerial</a:t>
            </a:r>
            <a:endParaRPr lang="es-ES" sz="1100" dirty="0">
              <a:solidFill>
                <a:srgbClr val="000000"/>
              </a:solidFill>
              <a:latin typeface="Soberana Texto" panose="02000000000000000000" pitchFamily="50" charset="0"/>
              <a:ea typeface="WenQuanYi Micro Hei" charset="0"/>
              <a:cs typeface="WenQuanYi Micro Hei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219361" y="5060095"/>
            <a:ext cx="1055290" cy="908611"/>
          </a:xfrm>
          <a:prstGeom prst="rect">
            <a:avLst/>
          </a:prstGeom>
          <a:solidFill>
            <a:srgbClr val="339933"/>
          </a:solidFill>
          <a:ln>
            <a:solidFill>
              <a:srgbClr val="339933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5832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100" dirty="0" smtClean="0">
                <a:solidFill>
                  <a:srgbClr val="000000"/>
                </a:solidFill>
                <a:latin typeface="Soberana Texto" panose="02000000000000000000" pitchFamily="50" charset="0"/>
                <a:ea typeface="WenQuanYi Micro Hei" charset="0"/>
                <a:cs typeface="WenQuanYi Micro Hei" charset="0"/>
              </a:rPr>
              <a:t>CGSP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sz="1100" dirty="0" smtClean="0">
              <a:solidFill>
                <a:srgbClr val="000000"/>
              </a:solidFill>
              <a:latin typeface="Soberana Texto" panose="02000000000000000000" pitchFamily="50" charset="0"/>
              <a:ea typeface="WenQuanYi Micro Hei" charset="0"/>
              <a:cs typeface="WenQuanYi Micro Hei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100" dirty="0" smtClean="0">
                <a:solidFill>
                  <a:srgbClr val="000000"/>
                </a:solidFill>
                <a:latin typeface="Soberana Texto" panose="02000000000000000000" pitchFamily="50" charset="0"/>
                <a:ea typeface="WenQuanYi Micro Hei" charset="0"/>
                <a:cs typeface="WenQuanYi Micro Hei" charset="0"/>
              </a:rPr>
              <a:t>Coordinación Servicios Periciales</a:t>
            </a:r>
            <a:endParaRPr lang="es-ES" sz="1100" dirty="0">
              <a:solidFill>
                <a:srgbClr val="000000"/>
              </a:solidFill>
              <a:latin typeface="Soberana Texto" panose="02000000000000000000" pitchFamily="50" charset="0"/>
              <a:ea typeface="WenQuanYi Micro Hei" charset="0"/>
              <a:cs typeface="WenQuanYi Micro Hei" charset="0"/>
            </a:endParaRPr>
          </a:p>
        </p:txBody>
      </p:sp>
      <p:cxnSp>
        <p:nvCxnSpPr>
          <p:cNvPr id="23" name="22 Conector recto de flecha"/>
          <p:cNvCxnSpPr>
            <a:stCxn id="6149" idx="2"/>
          </p:cNvCxnSpPr>
          <p:nvPr/>
        </p:nvCxnSpPr>
        <p:spPr bwMode="auto">
          <a:xfrm rot="16200000" flipH="1">
            <a:off x="4407409" y="2547465"/>
            <a:ext cx="374005" cy="29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 bwMode="auto">
          <a:xfrm>
            <a:off x="850144" y="3238673"/>
            <a:ext cx="5688632" cy="1588"/>
          </a:xfrm>
          <a:prstGeom prst="line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26 Conector recto de flecha"/>
          <p:cNvCxnSpPr/>
          <p:nvPr/>
        </p:nvCxnSpPr>
        <p:spPr bwMode="auto">
          <a:xfrm rot="5400000">
            <a:off x="742132" y="3346684"/>
            <a:ext cx="21602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33 Conector recto de flecha"/>
          <p:cNvCxnSpPr/>
          <p:nvPr/>
        </p:nvCxnSpPr>
        <p:spPr bwMode="auto">
          <a:xfrm flipH="1">
            <a:off x="2002272" y="3166665"/>
            <a:ext cx="794" cy="21602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36 Conector recto de flecha"/>
          <p:cNvCxnSpPr>
            <a:endCxn id="6153" idx="0"/>
          </p:cNvCxnSpPr>
          <p:nvPr/>
        </p:nvCxnSpPr>
        <p:spPr bwMode="auto">
          <a:xfrm flipH="1">
            <a:off x="3583249" y="3246040"/>
            <a:ext cx="80" cy="216023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38 Conector recto de flecha"/>
          <p:cNvCxnSpPr/>
          <p:nvPr/>
        </p:nvCxnSpPr>
        <p:spPr bwMode="auto">
          <a:xfrm flipH="1">
            <a:off x="4953806" y="3166665"/>
            <a:ext cx="1588" cy="21681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40 Conector recto de flecha"/>
          <p:cNvCxnSpPr/>
          <p:nvPr/>
        </p:nvCxnSpPr>
        <p:spPr bwMode="auto">
          <a:xfrm>
            <a:off x="6538776" y="3238673"/>
            <a:ext cx="0" cy="21858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43 Forma"/>
          <p:cNvCxnSpPr/>
          <p:nvPr/>
        </p:nvCxnSpPr>
        <p:spPr bwMode="auto">
          <a:xfrm>
            <a:off x="5170624" y="2374577"/>
            <a:ext cx="3024256" cy="1080120"/>
          </a:xfrm>
          <a:prstGeom prst="bentConnector2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31 Conector recto de flecha"/>
          <p:cNvCxnSpPr/>
          <p:nvPr/>
        </p:nvCxnSpPr>
        <p:spPr bwMode="auto">
          <a:xfrm>
            <a:off x="5746528" y="4703137"/>
            <a:ext cx="0" cy="34634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769" y="4447341"/>
            <a:ext cx="131155" cy="377726"/>
          </a:xfrm>
          <a:prstGeom prst="rect">
            <a:avLst/>
          </a:prstGeom>
          <a:ln>
            <a:headEnd type="none" w="med" len="med"/>
            <a:tailEnd type="arrow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Text Box 6"/>
          <p:cNvSpPr txBox="1">
            <a:spLocks noChangeArrowheads="1"/>
          </p:cNvSpPr>
          <p:nvPr/>
        </p:nvSpPr>
        <p:spPr bwMode="auto">
          <a:xfrm>
            <a:off x="7752645" y="6057292"/>
            <a:ext cx="1314928" cy="396044"/>
          </a:xfrm>
          <a:prstGeom prst="rect">
            <a:avLst/>
          </a:prstGeom>
          <a:solidFill>
            <a:srgbClr val="339933"/>
          </a:solidFill>
          <a:ln>
            <a:solidFill>
              <a:srgbClr val="339933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0000" tIns="58320" rIns="90000" bIns="45000" anchor="ctr"/>
          <a:lstStyle>
            <a:defPPr>
              <a:defRPr lang="en-GB"/>
            </a:defPPr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100">
                <a:solidFill>
                  <a:srgbClr val="000000"/>
                </a:solidFill>
                <a:latin typeface="+mn-lt"/>
                <a:ea typeface="WenQuanYi Micro Hei" charset="0"/>
                <a:cs typeface="WenQuanYi Micro Hei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s-ES" dirty="0">
                <a:latin typeface="Soberana Texto" panose="02000000000000000000" pitchFamily="50" charset="0"/>
              </a:rPr>
              <a:t>INTERPOL</a:t>
            </a:r>
          </a:p>
        </p:txBody>
      </p:sp>
      <p:cxnSp>
        <p:nvCxnSpPr>
          <p:cNvPr id="61" name="60 Conector recto de flecha"/>
          <p:cNvCxnSpPr>
            <a:stCxn id="16" idx="2"/>
            <a:endCxn id="60" idx="0"/>
          </p:cNvCxnSpPr>
          <p:nvPr/>
        </p:nvCxnSpPr>
        <p:spPr bwMode="auto">
          <a:xfrm>
            <a:off x="8410109" y="5934804"/>
            <a:ext cx="0" cy="122488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5" name="31 Conector recto de flecha"/>
          <p:cNvCxnSpPr/>
          <p:nvPr/>
        </p:nvCxnSpPr>
        <p:spPr bwMode="auto">
          <a:xfrm>
            <a:off x="7042038" y="4713748"/>
            <a:ext cx="0" cy="34634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1989" y="4738133"/>
            <a:ext cx="131155" cy="377726"/>
          </a:xfrm>
          <a:prstGeom prst="rect">
            <a:avLst/>
          </a:prstGeom>
          <a:ln>
            <a:headEnd type="none" w="med" len="med"/>
            <a:tailEnd type="arrow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Conector recto 13"/>
          <p:cNvCxnSpPr>
            <a:endCxn id="42" idx="0"/>
          </p:cNvCxnSpPr>
          <p:nvPr/>
        </p:nvCxnSpPr>
        <p:spPr bwMode="auto">
          <a:xfrm>
            <a:off x="5746528" y="4713748"/>
            <a:ext cx="2741039" cy="24385"/>
          </a:xfrm>
          <a:prstGeom prst="line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543C5FFA-0B73-44D4-8F7C-3B61C0DF8F65}" vid="{1000B6F3-3D3B-482E-80DC-3683867434B2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E76F2209421842A1575431D230AEB4" ma:contentTypeVersion="0" ma:contentTypeDescription="Create a new document." ma:contentTypeScope="" ma:versionID="3928cb17f2a6ae4df917da49bae3fa4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A798AA-8496-4F05-8F32-104A03FA70DA}"/>
</file>

<file path=customXml/itemProps2.xml><?xml version="1.0" encoding="utf-8"?>
<ds:datastoreItem xmlns:ds="http://schemas.openxmlformats.org/officeDocument/2006/customXml" ds:itemID="{1BE72C0B-85C3-429D-9264-6CD3ADC50EF7}"/>
</file>

<file path=customXml/itemProps3.xml><?xml version="1.0" encoding="utf-8"?>
<ds:datastoreItem xmlns:ds="http://schemas.openxmlformats.org/officeDocument/2006/customXml" ds:itemID="{44D8BFBB-3E0A-4B3C-A81A-0EB00BA1EB8F}"/>
</file>

<file path=docProps/app.xml><?xml version="1.0" encoding="utf-8"?>
<Properties xmlns="http://schemas.openxmlformats.org/officeDocument/2006/extended-properties" xmlns:vt="http://schemas.openxmlformats.org/officeDocument/2006/docPropsVTypes">
  <Template>Tema1</Template>
  <TotalTime>35234</TotalTime>
  <Words>90</Words>
  <Application>Microsoft Office PowerPoint</Application>
  <PresentationFormat>Presentación en pantalla (4:3)</PresentationFormat>
  <Paragraphs>25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9" baseType="lpstr">
      <vt:lpstr>Arial</vt:lpstr>
      <vt:lpstr>Calibri</vt:lpstr>
      <vt:lpstr>DejaVu Sans</vt:lpstr>
      <vt:lpstr>Soberana Texto</vt:lpstr>
      <vt:lpstr>Soberana Titular</vt:lpstr>
      <vt:lpstr>Times New Roman</vt:lpstr>
      <vt:lpstr>WenQuanYi Micro Hei</vt:lpstr>
      <vt:lpstr>Tema1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Deputy Attorney General’s Office for Legal and International Affairs Coordination for International Affairs and Legal Attaché's Offices General Direction for International Cooperation</dc:title>
  <dc:creator>Vara Jacobo Marcos Octavio</dc:creator>
  <cp:lastModifiedBy>Estudillo Herrera Tomas Gerzayn</cp:lastModifiedBy>
  <cp:revision>168</cp:revision>
  <cp:lastPrinted>2014-10-28T18:31:16Z</cp:lastPrinted>
  <dcterms:created xsi:type="dcterms:W3CDTF">1601-01-01T00:00:00Z</dcterms:created>
  <dcterms:modified xsi:type="dcterms:W3CDTF">2015-01-21T03:05:44Z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0x01010018E76F2209421842A1575431D230AEB4</vt:lpwstr>
  </property>
</Properties>
</file>