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
  </p:notesMasterIdLst>
  <p:sldIdLst>
    <p:sldId id="259" r:id="rId2"/>
  </p:sldIdLst>
  <p:sldSz cx="12192000" cy="8999538"/>
  <p:notesSz cx="6792913" cy="99250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34">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伊達 健太郎" initials="伊達" lastIdx="1" clrIdx="0">
    <p:extLst>
      <p:ext uri="{19B8F6BF-5375-455C-9EA6-DF929625EA0E}">
        <p15:presenceInfo xmlns:p15="http://schemas.microsoft.com/office/powerpoint/2012/main" userId="1c8b33d70dd572e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snapToGrid="0">
      <p:cViewPr varScale="1">
        <p:scale>
          <a:sx n="73" d="100"/>
          <a:sy n="73" d="100"/>
        </p:scale>
        <p:origin x="1042" y="67"/>
      </p:cViewPr>
      <p:guideLst>
        <p:guide orient="horz" pos="2834"/>
        <p:guide pos="3840"/>
      </p:guideLst>
    </p:cSldViewPr>
  </p:slideViewPr>
  <p:notesTextViewPr>
    <p:cViewPr>
      <p:scale>
        <a:sx n="1" d="1"/>
        <a:sy n="1" d="1"/>
      </p:scale>
      <p:origin x="0" y="0"/>
    </p:cViewPr>
  </p:notesTextViewPr>
  <p:notesViewPr>
    <p:cSldViewPr snapToGrid="0">
      <p:cViewPr>
        <p:scale>
          <a:sx n="200" d="100"/>
          <a:sy n="200" d="100"/>
        </p:scale>
        <p:origin x="-492" y="-165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12" Type="http://schemas.openxmlformats.org/officeDocument/2006/relationships/customXml" Target="../customXml/item3.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11" Type="http://schemas.openxmlformats.org/officeDocument/2006/relationships/customXml" Target="../customXml/item2.xml"/><Relationship Id="rId5" Type="http://schemas.openxmlformats.org/officeDocument/2006/relationships/presProps" Target="presProps.xml"/><Relationship Id="rId10" Type="http://schemas.openxmlformats.org/officeDocument/2006/relationships/customXml" Target="../customXml/item1.xml"/><Relationship Id="rId4" Type="http://schemas.openxmlformats.org/officeDocument/2006/relationships/commentAuthors" Target="commentAuthors.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池原 毅和" userId="153f01d4a46a493c" providerId="LiveId" clId="{D680D6F8-1715-4E2E-A421-9D57F722A770}"/>
    <pc:docChg chg="addSld delSld modSld">
      <pc:chgData name="池原 毅和" userId="153f01d4a46a493c" providerId="LiveId" clId="{D680D6F8-1715-4E2E-A421-9D57F722A770}" dt="2022-05-30T02:33:09.171" v="12" actId="47"/>
      <pc:docMkLst>
        <pc:docMk/>
      </pc:docMkLst>
      <pc:sldChg chg="addSp modSp mod">
        <pc:chgData name="池原 毅和" userId="153f01d4a46a493c" providerId="LiveId" clId="{D680D6F8-1715-4E2E-A421-9D57F722A770}" dt="2022-05-30T02:32:46.033" v="11" actId="1076"/>
        <pc:sldMkLst>
          <pc:docMk/>
          <pc:sldMk cId="3391820950" sldId="259"/>
        </pc:sldMkLst>
        <pc:spChg chg="add mod">
          <ac:chgData name="池原 毅和" userId="153f01d4a46a493c" providerId="LiveId" clId="{D680D6F8-1715-4E2E-A421-9D57F722A770}" dt="2022-05-30T02:32:46.033" v="11" actId="1076"/>
          <ac:spMkLst>
            <pc:docMk/>
            <pc:sldMk cId="3391820950" sldId="259"/>
            <ac:spMk id="38" creationId="{6D9EC366-D1A4-9F5B-CD06-FDB55D123A26}"/>
          </ac:spMkLst>
        </pc:spChg>
      </pc:sldChg>
      <pc:sldChg chg="modSp new del mod">
        <pc:chgData name="池原 毅和" userId="153f01d4a46a493c" providerId="LiveId" clId="{D680D6F8-1715-4E2E-A421-9D57F722A770}" dt="2022-05-30T02:33:09.171" v="12" actId="47"/>
        <pc:sldMkLst>
          <pc:docMk/>
          <pc:sldMk cId="169365371" sldId="260"/>
        </pc:sldMkLst>
        <pc:spChg chg="mod">
          <ac:chgData name="池原 毅和" userId="153f01d4a46a493c" providerId="LiveId" clId="{D680D6F8-1715-4E2E-A421-9D57F722A770}" dt="2022-05-30T02:32:24.359" v="9" actId="20577"/>
          <ac:spMkLst>
            <pc:docMk/>
            <pc:sldMk cId="169365371" sldId="260"/>
            <ac:spMk id="2" creationId="{542E814D-BA8D-65DD-EE76-CDB508FE5168}"/>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0622B1F-9FB4-4164-BAAF-1A35D3ACB83F}" type="doc">
      <dgm:prSet loTypeId="urn:microsoft.com/office/officeart/2005/8/layout/pyramid3" loCatId="pyramid" qsTypeId="urn:microsoft.com/office/officeart/2005/8/quickstyle/simple1" qsCatId="simple" csTypeId="urn:microsoft.com/office/officeart/2005/8/colors/accent1_2" csCatId="accent1" phldr="1"/>
      <dgm:spPr/>
    </dgm:pt>
    <dgm:pt modelId="{05A0E5CF-153A-41A9-BF13-976B374B634A}">
      <dgm:prSet phldrT="[テキスト]" custT="1"/>
      <dgm:sp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dgm:spPr>
      <dgm:t>
        <a:bodyPr/>
        <a:lstStyle/>
        <a:p>
          <a:endParaRPr kumimoji="1" lang="ja-JP" altLang="en-US" sz="1400" dirty="0"/>
        </a:p>
      </dgm:t>
    </dgm:pt>
    <dgm:pt modelId="{70FF279E-921C-48B4-828F-DE656D9B4625}" type="parTrans" cxnId="{1E828B87-93EC-4B39-8BE2-1C2958E16467}">
      <dgm:prSet/>
      <dgm:spPr/>
      <dgm:t>
        <a:bodyPr/>
        <a:lstStyle/>
        <a:p>
          <a:endParaRPr kumimoji="1" lang="ja-JP" altLang="en-US"/>
        </a:p>
      </dgm:t>
    </dgm:pt>
    <dgm:pt modelId="{9334F873-FAD1-4496-9A0F-2E0019FD79D1}" type="sibTrans" cxnId="{1E828B87-93EC-4B39-8BE2-1C2958E16467}">
      <dgm:prSet/>
      <dgm:spPr/>
      <dgm:t>
        <a:bodyPr/>
        <a:lstStyle/>
        <a:p>
          <a:endParaRPr kumimoji="1" lang="ja-JP" altLang="en-US"/>
        </a:p>
      </dgm:t>
    </dgm:pt>
    <dgm:pt modelId="{3BC86B11-1FBE-499F-A72E-A5F2C37F09F1}">
      <dgm:prSet phldrT="[テキスト]" custT="1"/>
      <dgm:sp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dgm:spPr>
      <dgm:t>
        <a:bodyPr/>
        <a:lstStyle/>
        <a:p>
          <a:pPr algn="l"/>
          <a:endParaRPr kumimoji="1" lang="ja-JP" altLang="en-US" sz="1400" dirty="0"/>
        </a:p>
      </dgm:t>
    </dgm:pt>
    <dgm:pt modelId="{498131DF-63F0-475E-84E8-C2A8980D7066}" type="parTrans" cxnId="{D88C4B7A-0D8A-4484-871D-14A52EF86A23}">
      <dgm:prSet/>
      <dgm:spPr/>
      <dgm:t>
        <a:bodyPr/>
        <a:lstStyle/>
        <a:p>
          <a:endParaRPr kumimoji="1" lang="ja-JP" altLang="en-US"/>
        </a:p>
      </dgm:t>
    </dgm:pt>
    <dgm:pt modelId="{F896A469-83FE-4AF3-821C-03560D8C33AA}" type="sibTrans" cxnId="{D88C4B7A-0D8A-4484-871D-14A52EF86A23}">
      <dgm:prSet/>
      <dgm:spPr/>
      <dgm:t>
        <a:bodyPr/>
        <a:lstStyle/>
        <a:p>
          <a:endParaRPr kumimoji="1" lang="ja-JP" altLang="en-US"/>
        </a:p>
      </dgm:t>
    </dgm:pt>
    <dgm:pt modelId="{38464952-E109-4516-BD36-084F5EF8316C}">
      <dgm:prSet phldrT="[テキスト]" custT="1"/>
      <dgm:sp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dgm:spPr>
      <dgm:t>
        <a:bodyPr/>
        <a:lstStyle/>
        <a:p>
          <a:pPr algn="l"/>
          <a:endParaRPr kumimoji="1" lang="en-US" altLang="ja-JP" sz="1400" dirty="0"/>
        </a:p>
      </dgm:t>
    </dgm:pt>
    <dgm:pt modelId="{1D9C71C1-FFCF-4DC2-B0C8-F3EF9C7BB541}" type="parTrans" cxnId="{29519F21-C369-41E4-BA78-A7EC030A6105}">
      <dgm:prSet/>
      <dgm:spPr/>
      <dgm:t>
        <a:bodyPr/>
        <a:lstStyle/>
        <a:p>
          <a:endParaRPr kumimoji="1" lang="ja-JP" altLang="en-US"/>
        </a:p>
      </dgm:t>
    </dgm:pt>
    <dgm:pt modelId="{EAF8E3C0-C017-46F4-A2F9-82E3A1AE4EE0}" type="sibTrans" cxnId="{29519F21-C369-41E4-BA78-A7EC030A6105}">
      <dgm:prSet/>
      <dgm:spPr/>
      <dgm:t>
        <a:bodyPr/>
        <a:lstStyle/>
        <a:p>
          <a:endParaRPr kumimoji="1" lang="ja-JP" altLang="en-US"/>
        </a:p>
      </dgm:t>
    </dgm:pt>
    <dgm:pt modelId="{981940C8-18FD-42B6-B1D3-ADC30FF67DBD}" type="pres">
      <dgm:prSet presAssocID="{B0622B1F-9FB4-4164-BAAF-1A35D3ACB83F}" presName="Name0" presStyleCnt="0">
        <dgm:presLayoutVars>
          <dgm:dir/>
          <dgm:animLvl val="lvl"/>
          <dgm:resizeHandles val="exact"/>
        </dgm:presLayoutVars>
      </dgm:prSet>
      <dgm:spPr/>
    </dgm:pt>
    <dgm:pt modelId="{9333399F-EE5B-479E-885D-4779945CABE5}" type="pres">
      <dgm:prSet presAssocID="{05A0E5CF-153A-41A9-BF13-976B374B634A}" presName="Name8" presStyleCnt="0"/>
      <dgm:spPr/>
    </dgm:pt>
    <dgm:pt modelId="{794F2420-F798-4F33-9447-BDEDDD2DFCC4}" type="pres">
      <dgm:prSet presAssocID="{05A0E5CF-153A-41A9-BF13-976B374B634A}" presName="level" presStyleLbl="node1" presStyleIdx="0" presStyleCnt="3" custScaleY="43038" custLinFactNeighborX="887" custLinFactNeighborY="646">
        <dgm:presLayoutVars>
          <dgm:chMax val="1"/>
          <dgm:bulletEnabled val="1"/>
        </dgm:presLayoutVars>
      </dgm:prSet>
      <dgm:spPr/>
    </dgm:pt>
    <dgm:pt modelId="{A17D90B0-892F-464D-873F-C7EF421BDA08}" type="pres">
      <dgm:prSet presAssocID="{05A0E5CF-153A-41A9-BF13-976B374B634A}" presName="levelTx" presStyleLbl="revTx" presStyleIdx="0" presStyleCnt="0">
        <dgm:presLayoutVars>
          <dgm:chMax val="1"/>
          <dgm:bulletEnabled val="1"/>
        </dgm:presLayoutVars>
      </dgm:prSet>
      <dgm:spPr/>
    </dgm:pt>
    <dgm:pt modelId="{B9B606EF-ADBA-4778-96A7-86628B729806}" type="pres">
      <dgm:prSet presAssocID="{3BC86B11-1FBE-499F-A72E-A5F2C37F09F1}" presName="Name8" presStyleCnt="0"/>
      <dgm:spPr/>
    </dgm:pt>
    <dgm:pt modelId="{E9A40D7A-F54F-4084-A7EE-92456A1B5DB9}" type="pres">
      <dgm:prSet presAssocID="{3BC86B11-1FBE-499F-A72E-A5F2C37F09F1}" presName="level" presStyleLbl="node1" presStyleIdx="1" presStyleCnt="3" custScaleX="99411" custScaleY="46187" custLinFactNeighborX="-422" custLinFactNeighborY="3653">
        <dgm:presLayoutVars>
          <dgm:chMax val="1"/>
          <dgm:bulletEnabled val="1"/>
        </dgm:presLayoutVars>
      </dgm:prSet>
      <dgm:spPr/>
    </dgm:pt>
    <dgm:pt modelId="{68D23E77-BCB3-4E12-86FA-ABBA154A557B}" type="pres">
      <dgm:prSet presAssocID="{3BC86B11-1FBE-499F-A72E-A5F2C37F09F1}" presName="levelTx" presStyleLbl="revTx" presStyleIdx="0" presStyleCnt="0">
        <dgm:presLayoutVars>
          <dgm:chMax val="1"/>
          <dgm:bulletEnabled val="1"/>
        </dgm:presLayoutVars>
      </dgm:prSet>
      <dgm:spPr/>
    </dgm:pt>
    <dgm:pt modelId="{446E5F57-BD7B-4F94-9627-0F54FE24EDD4}" type="pres">
      <dgm:prSet presAssocID="{38464952-E109-4516-BD36-084F5EF8316C}" presName="Name8" presStyleCnt="0"/>
      <dgm:spPr/>
    </dgm:pt>
    <dgm:pt modelId="{B780DCC2-1F2F-4107-9D61-83AFB109014B}" type="pres">
      <dgm:prSet presAssocID="{38464952-E109-4516-BD36-084F5EF8316C}" presName="level" presStyleLbl="node1" presStyleIdx="2" presStyleCnt="3" custScaleX="96951" custScaleY="26574" custLinFactNeighborX="411" custLinFactNeighborY="-310">
        <dgm:presLayoutVars>
          <dgm:chMax val="1"/>
          <dgm:bulletEnabled val="1"/>
        </dgm:presLayoutVars>
      </dgm:prSet>
      <dgm:spPr/>
    </dgm:pt>
    <dgm:pt modelId="{5675924B-1E01-4189-BBDE-DCBA9C56071F}" type="pres">
      <dgm:prSet presAssocID="{38464952-E109-4516-BD36-084F5EF8316C}" presName="levelTx" presStyleLbl="revTx" presStyleIdx="0" presStyleCnt="0">
        <dgm:presLayoutVars>
          <dgm:chMax val="1"/>
          <dgm:bulletEnabled val="1"/>
        </dgm:presLayoutVars>
      </dgm:prSet>
      <dgm:spPr/>
    </dgm:pt>
  </dgm:ptLst>
  <dgm:cxnLst>
    <dgm:cxn modelId="{2C3FD605-0230-4005-8F1B-8E92A4110627}" type="presOf" srcId="{3BC86B11-1FBE-499F-A72E-A5F2C37F09F1}" destId="{68D23E77-BCB3-4E12-86FA-ABBA154A557B}" srcOrd="1" destOrd="0" presId="urn:microsoft.com/office/officeart/2005/8/layout/pyramid3"/>
    <dgm:cxn modelId="{29519F21-C369-41E4-BA78-A7EC030A6105}" srcId="{B0622B1F-9FB4-4164-BAAF-1A35D3ACB83F}" destId="{38464952-E109-4516-BD36-084F5EF8316C}" srcOrd="2" destOrd="0" parTransId="{1D9C71C1-FFCF-4DC2-B0C8-F3EF9C7BB541}" sibTransId="{EAF8E3C0-C017-46F4-A2F9-82E3A1AE4EE0}"/>
    <dgm:cxn modelId="{9BFF492A-72B5-461D-AF3D-4B9AC0E11E39}" type="presOf" srcId="{3BC86B11-1FBE-499F-A72E-A5F2C37F09F1}" destId="{E9A40D7A-F54F-4084-A7EE-92456A1B5DB9}" srcOrd="0" destOrd="0" presId="urn:microsoft.com/office/officeart/2005/8/layout/pyramid3"/>
    <dgm:cxn modelId="{302C4248-267D-4F04-815C-9D12C3628E89}" type="presOf" srcId="{05A0E5CF-153A-41A9-BF13-976B374B634A}" destId="{794F2420-F798-4F33-9447-BDEDDD2DFCC4}" srcOrd="0" destOrd="0" presId="urn:microsoft.com/office/officeart/2005/8/layout/pyramid3"/>
    <dgm:cxn modelId="{D88C4B7A-0D8A-4484-871D-14A52EF86A23}" srcId="{B0622B1F-9FB4-4164-BAAF-1A35D3ACB83F}" destId="{3BC86B11-1FBE-499F-A72E-A5F2C37F09F1}" srcOrd="1" destOrd="0" parTransId="{498131DF-63F0-475E-84E8-C2A8980D7066}" sibTransId="{F896A469-83FE-4AF3-821C-03560D8C33AA}"/>
    <dgm:cxn modelId="{B47F7586-1AE4-4CE3-A100-4696BD867D70}" type="presOf" srcId="{38464952-E109-4516-BD36-084F5EF8316C}" destId="{5675924B-1E01-4189-BBDE-DCBA9C56071F}" srcOrd="1" destOrd="0" presId="urn:microsoft.com/office/officeart/2005/8/layout/pyramid3"/>
    <dgm:cxn modelId="{1E828B87-93EC-4B39-8BE2-1C2958E16467}" srcId="{B0622B1F-9FB4-4164-BAAF-1A35D3ACB83F}" destId="{05A0E5CF-153A-41A9-BF13-976B374B634A}" srcOrd="0" destOrd="0" parTransId="{70FF279E-921C-48B4-828F-DE656D9B4625}" sibTransId="{9334F873-FAD1-4496-9A0F-2E0019FD79D1}"/>
    <dgm:cxn modelId="{649AE6BD-D6E6-41F9-854F-C3BC7B74E919}" type="presOf" srcId="{38464952-E109-4516-BD36-084F5EF8316C}" destId="{B780DCC2-1F2F-4107-9D61-83AFB109014B}" srcOrd="0" destOrd="0" presId="urn:microsoft.com/office/officeart/2005/8/layout/pyramid3"/>
    <dgm:cxn modelId="{DA0346E2-E2FD-4053-94A0-4B8672E8B92C}" type="presOf" srcId="{B0622B1F-9FB4-4164-BAAF-1A35D3ACB83F}" destId="{981940C8-18FD-42B6-B1D3-ADC30FF67DBD}" srcOrd="0" destOrd="0" presId="urn:microsoft.com/office/officeart/2005/8/layout/pyramid3"/>
    <dgm:cxn modelId="{618C00E6-3185-4C14-8DB6-02C5D8F7674C}" type="presOf" srcId="{05A0E5CF-153A-41A9-BF13-976B374B634A}" destId="{A17D90B0-892F-464D-873F-C7EF421BDA08}" srcOrd="1" destOrd="0" presId="urn:microsoft.com/office/officeart/2005/8/layout/pyramid3"/>
    <dgm:cxn modelId="{A259C161-503C-4763-B735-CDD38078E94E}" type="presParOf" srcId="{981940C8-18FD-42B6-B1D3-ADC30FF67DBD}" destId="{9333399F-EE5B-479E-885D-4779945CABE5}" srcOrd="0" destOrd="0" presId="urn:microsoft.com/office/officeart/2005/8/layout/pyramid3"/>
    <dgm:cxn modelId="{06E88602-A983-4F1B-B822-E8172429646E}" type="presParOf" srcId="{9333399F-EE5B-479E-885D-4779945CABE5}" destId="{794F2420-F798-4F33-9447-BDEDDD2DFCC4}" srcOrd="0" destOrd="0" presId="urn:microsoft.com/office/officeart/2005/8/layout/pyramid3"/>
    <dgm:cxn modelId="{827E9335-723F-4007-97D1-A2C859B433B8}" type="presParOf" srcId="{9333399F-EE5B-479E-885D-4779945CABE5}" destId="{A17D90B0-892F-464D-873F-C7EF421BDA08}" srcOrd="1" destOrd="0" presId="urn:microsoft.com/office/officeart/2005/8/layout/pyramid3"/>
    <dgm:cxn modelId="{21CC46AF-56C5-426B-AFD8-9F10A109D3E3}" type="presParOf" srcId="{981940C8-18FD-42B6-B1D3-ADC30FF67DBD}" destId="{B9B606EF-ADBA-4778-96A7-86628B729806}" srcOrd="1" destOrd="0" presId="urn:microsoft.com/office/officeart/2005/8/layout/pyramid3"/>
    <dgm:cxn modelId="{1248E200-6DB8-4AA3-965F-31FB05668EA4}" type="presParOf" srcId="{B9B606EF-ADBA-4778-96A7-86628B729806}" destId="{E9A40D7A-F54F-4084-A7EE-92456A1B5DB9}" srcOrd="0" destOrd="0" presId="urn:microsoft.com/office/officeart/2005/8/layout/pyramid3"/>
    <dgm:cxn modelId="{49E7F166-E888-40D2-A98F-AD1501DB6B35}" type="presParOf" srcId="{B9B606EF-ADBA-4778-96A7-86628B729806}" destId="{68D23E77-BCB3-4E12-86FA-ABBA154A557B}" srcOrd="1" destOrd="0" presId="urn:microsoft.com/office/officeart/2005/8/layout/pyramid3"/>
    <dgm:cxn modelId="{485E94EA-DFE9-413B-ADD0-1F9DD623E4C8}" type="presParOf" srcId="{981940C8-18FD-42B6-B1D3-ADC30FF67DBD}" destId="{446E5F57-BD7B-4F94-9627-0F54FE24EDD4}" srcOrd="2" destOrd="0" presId="urn:microsoft.com/office/officeart/2005/8/layout/pyramid3"/>
    <dgm:cxn modelId="{1392A7C1-B8B6-4FED-B021-A24F0642309D}" type="presParOf" srcId="{446E5F57-BD7B-4F94-9627-0F54FE24EDD4}" destId="{B780DCC2-1F2F-4107-9D61-83AFB109014B}" srcOrd="0" destOrd="0" presId="urn:microsoft.com/office/officeart/2005/8/layout/pyramid3"/>
    <dgm:cxn modelId="{73600D2A-7331-468C-9111-B484161D55F7}" type="presParOf" srcId="{446E5F57-BD7B-4F94-9627-0F54FE24EDD4}" destId="{5675924B-1E01-4189-BBDE-DCBA9C56071F}" srcOrd="1" destOrd="0" presId="urn:microsoft.com/office/officeart/2005/8/layout/pyramid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51D1758-21E1-4FB0-8F53-E0456AF25BA4}" type="doc">
      <dgm:prSet loTypeId="urn:microsoft.com/office/officeart/2005/8/layout/pyramid1" loCatId="pyramid" qsTypeId="urn:microsoft.com/office/officeart/2005/8/quickstyle/simple1" qsCatId="simple" csTypeId="urn:microsoft.com/office/officeart/2005/8/colors/accent1_2" csCatId="accent1" phldr="1"/>
      <dgm:spPr/>
    </dgm:pt>
    <dgm:pt modelId="{4929CFD0-CD40-492F-B9E7-91AA30DB9DBA}">
      <dgm:prSet phldrT="[テキスト]"/>
      <dgm:sp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dgm:spPr>
      <dgm:t>
        <a:bodyPr/>
        <a:lstStyle/>
        <a:p>
          <a:endParaRPr kumimoji="1" lang="en-US" altLang="ja-JP" dirty="0"/>
        </a:p>
      </dgm:t>
    </dgm:pt>
    <dgm:pt modelId="{80900CFD-CBAC-49E0-8BB0-0EFD96294F93}" type="parTrans" cxnId="{2561958D-846B-490C-A75D-153B9E5D2CCB}">
      <dgm:prSet/>
      <dgm:spPr/>
      <dgm:t>
        <a:bodyPr/>
        <a:lstStyle/>
        <a:p>
          <a:endParaRPr kumimoji="1" lang="ja-JP" altLang="en-US"/>
        </a:p>
      </dgm:t>
    </dgm:pt>
    <dgm:pt modelId="{78C65632-E76C-40BB-B6B9-D3F4D269EC09}" type="sibTrans" cxnId="{2561958D-846B-490C-A75D-153B9E5D2CCB}">
      <dgm:prSet/>
      <dgm:spPr/>
      <dgm:t>
        <a:bodyPr/>
        <a:lstStyle/>
        <a:p>
          <a:endParaRPr kumimoji="1" lang="ja-JP" altLang="en-US"/>
        </a:p>
      </dgm:t>
    </dgm:pt>
    <dgm:pt modelId="{BCE154A4-C029-4558-BDCC-6E86E163DABC}">
      <dgm:prSet phldrT="[テキスト]" custT="1"/>
      <dgm:sp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dgm:spPr>
      <dgm:t>
        <a:bodyPr/>
        <a:lstStyle/>
        <a:p>
          <a:endParaRPr kumimoji="1" lang="ja-JP" altLang="en-US" sz="1000" dirty="0"/>
        </a:p>
      </dgm:t>
    </dgm:pt>
    <dgm:pt modelId="{04AB9C43-CEBE-4F87-8774-039FED5E66D0}" type="parTrans" cxnId="{A4B00630-0D3A-4970-834A-A3450473519D}">
      <dgm:prSet/>
      <dgm:spPr/>
      <dgm:t>
        <a:bodyPr/>
        <a:lstStyle/>
        <a:p>
          <a:endParaRPr kumimoji="1" lang="ja-JP" altLang="en-US"/>
        </a:p>
      </dgm:t>
    </dgm:pt>
    <dgm:pt modelId="{B79EBC41-C1FD-4E05-B3A2-4B8C97506584}" type="sibTrans" cxnId="{A4B00630-0D3A-4970-834A-A3450473519D}">
      <dgm:prSet/>
      <dgm:spPr/>
      <dgm:t>
        <a:bodyPr/>
        <a:lstStyle/>
        <a:p>
          <a:endParaRPr kumimoji="1" lang="ja-JP" altLang="en-US"/>
        </a:p>
      </dgm:t>
    </dgm:pt>
    <dgm:pt modelId="{46FA5ADA-BBE7-45F9-ABB3-DC2EFA65F31F}" type="pres">
      <dgm:prSet presAssocID="{151D1758-21E1-4FB0-8F53-E0456AF25BA4}" presName="Name0" presStyleCnt="0">
        <dgm:presLayoutVars>
          <dgm:dir/>
          <dgm:animLvl val="lvl"/>
          <dgm:resizeHandles val="exact"/>
        </dgm:presLayoutVars>
      </dgm:prSet>
      <dgm:spPr/>
    </dgm:pt>
    <dgm:pt modelId="{8264A52A-02AB-4E50-A42F-0E1375ED0E29}" type="pres">
      <dgm:prSet presAssocID="{4929CFD0-CD40-492F-B9E7-91AA30DB9DBA}" presName="Name8" presStyleCnt="0"/>
      <dgm:spPr/>
    </dgm:pt>
    <dgm:pt modelId="{E9E6454E-7C35-4B36-8885-D1F5DA6815E6}" type="pres">
      <dgm:prSet presAssocID="{4929CFD0-CD40-492F-B9E7-91AA30DB9DBA}" presName="level" presStyleLbl="node1" presStyleIdx="0" presStyleCnt="2" custScaleX="99832" custScaleY="85307" custLinFactNeighborX="365" custLinFactNeighborY="510">
        <dgm:presLayoutVars>
          <dgm:chMax val="1"/>
          <dgm:bulletEnabled val="1"/>
        </dgm:presLayoutVars>
      </dgm:prSet>
      <dgm:spPr/>
    </dgm:pt>
    <dgm:pt modelId="{C02BEA0B-4776-4340-A569-9C45494DFE60}" type="pres">
      <dgm:prSet presAssocID="{4929CFD0-CD40-492F-B9E7-91AA30DB9DBA}" presName="levelTx" presStyleLbl="revTx" presStyleIdx="0" presStyleCnt="0">
        <dgm:presLayoutVars>
          <dgm:chMax val="1"/>
          <dgm:bulletEnabled val="1"/>
        </dgm:presLayoutVars>
      </dgm:prSet>
      <dgm:spPr/>
    </dgm:pt>
    <dgm:pt modelId="{C9F45A0D-8883-46D5-B768-7A77B8AB6123}" type="pres">
      <dgm:prSet presAssocID="{BCE154A4-C029-4558-BDCC-6E86E163DABC}" presName="Name8" presStyleCnt="0"/>
      <dgm:spPr/>
    </dgm:pt>
    <dgm:pt modelId="{773026B6-CE2A-4791-93EE-7747086647D3}" type="pres">
      <dgm:prSet presAssocID="{BCE154A4-C029-4558-BDCC-6E86E163DABC}" presName="level" presStyleLbl="node1" presStyleIdx="1" presStyleCnt="2" custScaleX="99285" custScaleY="25388" custLinFactNeighborX="690" custLinFactNeighborY="252">
        <dgm:presLayoutVars>
          <dgm:chMax val="1"/>
          <dgm:bulletEnabled val="1"/>
        </dgm:presLayoutVars>
      </dgm:prSet>
      <dgm:spPr/>
    </dgm:pt>
    <dgm:pt modelId="{5F667BE1-0CB6-4F81-A339-A9F2C6C1EF78}" type="pres">
      <dgm:prSet presAssocID="{BCE154A4-C029-4558-BDCC-6E86E163DABC}" presName="levelTx" presStyleLbl="revTx" presStyleIdx="0" presStyleCnt="0">
        <dgm:presLayoutVars>
          <dgm:chMax val="1"/>
          <dgm:bulletEnabled val="1"/>
        </dgm:presLayoutVars>
      </dgm:prSet>
      <dgm:spPr/>
    </dgm:pt>
  </dgm:ptLst>
  <dgm:cxnLst>
    <dgm:cxn modelId="{5CD6ED22-C486-48E5-9E95-E049B22B0048}" type="presOf" srcId="{4929CFD0-CD40-492F-B9E7-91AA30DB9DBA}" destId="{E9E6454E-7C35-4B36-8885-D1F5DA6815E6}" srcOrd="0" destOrd="0" presId="urn:microsoft.com/office/officeart/2005/8/layout/pyramid1"/>
    <dgm:cxn modelId="{A68B1628-AEA4-4499-B679-B0E8133A7FB3}" type="presOf" srcId="{BCE154A4-C029-4558-BDCC-6E86E163DABC}" destId="{5F667BE1-0CB6-4F81-A339-A9F2C6C1EF78}" srcOrd="1" destOrd="0" presId="urn:microsoft.com/office/officeart/2005/8/layout/pyramid1"/>
    <dgm:cxn modelId="{A4B00630-0D3A-4970-834A-A3450473519D}" srcId="{151D1758-21E1-4FB0-8F53-E0456AF25BA4}" destId="{BCE154A4-C029-4558-BDCC-6E86E163DABC}" srcOrd="1" destOrd="0" parTransId="{04AB9C43-CEBE-4F87-8774-039FED5E66D0}" sibTransId="{B79EBC41-C1FD-4E05-B3A2-4B8C97506584}"/>
    <dgm:cxn modelId="{E9450660-9BC2-4BC7-9C00-836A92FB8B0B}" type="presOf" srcId="{BCE154A4-C029-4558-BDCC-6E86E163DABC}" destId="{773026B6-CE2A-4791-93EE-7747086647D3}" srcOrd="0" destOrd="0" presId="urn:microsoft.com/office/officeart/2005/8/layout/pyramid1"/>
    <dgm:cxn modelId="{2561958D-846B-490C-A75D-153B9E5D2CCB}" srcId="{151D1758-21E1-4FB0-8F53-E0456AF25BA4}" destId="{4929CFD0-CD40-492F-B9E7-91AA30DB9DBA}" srcOrd="0" destOrd="0" parTransId="{80900CFD-CBAC-49E0-8BB0-0EFD96294F93}" sibTransId="{78C65632-E76C-40BB-B6B9-D3F4D269EC09}"/>
    <dgm:cxn modelId="{F4DCDFBD-4DC7-4F3A-ACA3-CC5B15DD3DAD}" type="presOf" srcId="{4929CFD0-CD40-492F-B9E7-91AA30DB9DBA}" destId="{C02BEA0B-4776-4340-A569-9C45494DFE60}" srcOrd="1" destOrd="0" presId="urn:microsoft.com/office/officeart/2005/8/layout/pyramid1"/>
    <dgm:cxn modelId="{FF419BFE-A97F-4F4A-AD3B-11D9E2221755}" type="presOf" srcId="{151D1758-21E1-4FB0-8F53-E0456AF25BA4}" destId="{46FA5ADA-BBE7-45F9-ABB3-DC2EFA65F31F}" srcOrd="0" destOrd="0" presId="urn:microsoft.com/office/officeart/2005/8/layout/pyramid1"/>
    <dgm:cxn modelId="{4BBBE54B-4B7C-425D-B230-BB2B203DF92E}" type="presParOf" srcId="{46FA5ADA-BBE7-45F9-ABB3-DC2EFA65F31F}" destId="{8264A52A-02AB-4E50-A42F-0E1375ED0E29}" srcOrd="0" destOrd="0" presId="urn:microsoft.com/office/officeart/2005/8/layout/pyramid1"/>
    <dgm:cxn modelId="{70F1B759-03AE-48E7-97AA-B7C858EE1C53}" type="presParOf" srcId="{8264A52A-02AB-4E50-A42F-0E1375ED0E29}" destId="{E9E6454E-7C35-4B36-8885-D1F5DA6815E6}" srcOrd="0" destOrd="0" presId="urn:microsoft.com/office/officeart/2005/8/layout/pyramid1"/>
    <dgm:cxn modelId="{D1A0FE70-D4CF-4C61-B93E-09E52C76ADA1}" type="presParOf" srcId="{8264A52A-02AB-4E50-A42F-0E1375ED0E29}" destId="{C02BEA0B-4776-4340-A569-9C45494DFE60}" srcOrd="1" destOrd="0" presId="urn:microsoft.com/office/officeart/2005/8/layout/pyramid1"/>
    <dgm:cxn modelId="{5E57383C-0F9A-4E8C-B66F-92FAAC92A9B0}" type="presParOf" srcId="{46FA5ADA-BBE7-45F9-ABB3-DC2EFA65F31F}" destId="{C9F45A0D-8883-46D5-B768-7A77B8AB6123}" srcOrd="1" destOrd="0" presId="urn:microsoft.com/office/officeart/2005/8/layout/pyramid1"/>
    <dgm:cxn modelId="{0735D978-C20C-4A4C-9CE9-59A244124E7C}" type="presParOf" srcId="{C9F45A0D-8883-46D5-B768-7A77B8AB6123}" destId="{773026B6-CE2A-4791-93EE-7747086647D3}" srcOrd="0" destOrd="0" presId="urn:microsoft.com/office/officeart/2005/8/layout/pyramid1"/>
    <dgm:cxn modelId="{8A21C2AB-1CC7-4A9C-9BCB-5C1EE98F0604}" type="presParOf" srcId="{C9F45A0D-8883-46D5-B768-7A77B8AB6123}" destId="{5F667BE1-0CB6-4F81-A339-A9F2C6C1EF78}" srcOrd="1" destOrd="0" presId="urn:microsoft.com/office/officeart/2005/8/layout/pyramid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4F2420-F798-4F33-9447-BDEDDD2DFCC4}">
      <dsp:nvSpPr>
        <dsp:cNvPr id="0" name=""/>
        <dsp:cNvSpPr/>
      </dsp:nvSpPr>
      <dsp:spPr>
        <a:xfrm rot="10800000">
          <a:off x="0" y="34656"/>
          <a:ext cx="3923309" cy="2308863"/>
        </a:xfrm>
        <a:prstGeom prst="trapezoid">
          <a:avLst>
            <a:gd name="adj" fmla="val 31577"/>
          </a:avLst>
        </a:prstGeom>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endParaRPr kumimoji="1" lang="ja-JP" altLang="en-US" sz="1400" kern="1200" dirty="0"/>
        </a:p>
      </dsp:txBody>
      <dsp:txXfrm rot="-10800000">
        <a:off x="686579" y="34656"/>
        <a:ext cx="2550150" cy="2308863"/>
      </dsp:txXfrm>
    </dsp:sp>
    <dsp:sp modelId="{E9A40D7A-F54F-4084-A7EE-92456A1B5DB9}">
      <dsp:nvSpPr>
        <dsp:cNvPr id="0" name=""/>
        <dsp:cNvSpPr/>
      </dsp:nvSpPr>
      <dsp:spPr>
        <a:xfrm rot="10800000">
          <a:off x="725927" y="2504836"/>
          <a:ext cx="2450647" cy="2477798"/>
        </a:xfrm>
        <a:prstGeom prst="trapezoid">
          <a:avLst>
            <a:gd name="adj" fmla="val 31927"/>
          </a:avLst>
        </a:prstGeom>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l" defTabSz="622300">
            <a:lnSpc>
              <a:spcPct val="90000"/>
            </a:lnSpc>
            <a:spcBef>
              <a:spcPct val="0"/>
            </a:spcBef>
            <a:spcAft>
              <a:spcPct val="35000"/>
            </a:spcAft>
            <a:buNone/>
          </a:pPr>
          <a:endParaRPr kumimoji="1" lang="ja-JP" altLang="en-US" sz="1400" kern="1200" dirty="0"/>
        </a:p>
      </dsp:txBody>
      <dsp:txXfrm rot="-10800000">
        <a:off x="1154791" y="2504836"/>
        <a:ext cx="1592920" cy="2477798"/>
      </dsp:txXfrm>
    </dsp:sp>
    <dsp:sp modelId="{B780DCC2-1F2F-4107-9D61-83AFB109014B}">
      <dsp:nvSpPr>
        <dsp:cNvPr id="0" name=""/>
        <dsp:cNvSpPr/>
      </dsp:nvSpPr>
      <dsp:spPr>
        <a:xfrm rot="10800000">
          <a:off x="1528912" y="4770031"/>
          <a:ext cx="872884" cy="1425617"/>
        </a:xfrm>
        <a:prstGeom prst="trapezoid">
          <a:avLst>
            <a:gd name="adj" fmla="val 51572"/>
          </a:avLst>
        </a:prstGeom>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l" defTabSz="622300">
            <a:lnSpc>
              <a:spcPct val="90000"/>
            </a:lnSpc>
            <a:spcBef>
              <a:spcPct val="0"/>
            </a:spcBef>
            <a:spcAft>
              <a:spcPct val="35000"/>
            </a:spcAft>
            <a:buNone/>
          </a:pPr>
          <a:endParaRPr kumimoji="1" lang="en-US" altLang="ja-JP" sz="1400" kern="1200" dirty="0"/>
        </a:p>
      </dsp:txBody>
      <dsp:txXfrm rot="-10800000">
        <a:off x="1528912" y="4770031"/>
        <a:ext cx="872884" cy="142561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E6454E-7C35-4B36-8885-D1F5DA6815E6}">
      <dsp:nvSpPr>
        <dsp:cNvPr id="0" name=""/>
        <dsp:cNvSpPr/>
      </dsp:nvSpPr>
      <dsp:spPr>
        <a:xfrm>
          <a:off x="563474" y="28854"/>
          <a:ext cx="3669606" cy="4826482"/>
        </a:xfrm>
        <a:prstGeom prst="trapezoid">
          <a:avLst>
            <a:gd name="adj" fmla="val 50084"/>
          </a:avLst>
        </a:prstGeom>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0" tIns="82550" rIns="82550" bIns="82550" numCol="1" spcCol="1270" anchor="ctr" anchorCtr="0">
          <a:noAutofit/>
        </a:bodyPr>
        <a:lstStyle/>
        <a:p>
          <a:pPr marL="0" lvl="0" indent="0" algn="ctr" defTabSz="2889250">
            <a:lnSpc>
              <a:spcPct val="90000"/>
            </a:lnSpc>
            <a:spcBef>
              <a:spcPct val="0"/>
            </a:spcBef>
            <a:spcAft>
              <a:spcPct val="35000"/>
            </a:spcAft>
            <a:buNone/>
          </a:pPr>
          <a:endParaRPr kumimoji="1" lang="en-US" altLang="ja-JP" sz="6500" kern="1200" dirty="0"/>
        </a:p>
      </dsp:txBody>
      <dsp:txXfrm>
        <a:off x="563474" y="28854"/>
        <a:ext cx="3669606" cy="4826482"/>
      </dsp:txXfrm>
    </dsp:sp>
    <dsp:sp modelId="{773026B6-CE2A-4791-93EE-7747086647D3}">
      <dsp:nvSpPr>
        <dsp:cNvPr id="0" name=""/>
        <dsp:cNvSpPr/>
      </dsp:nvSpPr>
      <dsp:spPr>
        <a:xfrm>
          <a:off x="34103" y="4826482"/>
          <a:ext cx="4735618" cy="1436397"/>
        </a:xfrm>
        <a:prstGeom prst="trapezoid">
          <a:avLst>
            <a:gd name="adj" fmla="val 38079"/>
          </a:avLst>
        </a:prstGeom>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endParaRPr kumimoji="1" lang="ja-JP" altLang="en-US" sz="1000" kern="1200" dirty="0"/>
        </a:p>
      </dsp:txBody>
      <dsp:txXfrm>
        <a:off x="862836" y="4826482"/>
        <a:ext cx="3078152" cy="1436397"/>
      </dsp:txXfrm>
    </dsp:sp>
  </dsp:spTree>
</dsp:drawing>
</file>

<file path=ppt/diagrams/layout1.xml><?xml version="1.0" encoding="utf-8"?>
<dgm:layoutDef xmlns:dgm="http://schemas.openxmlformats.org/drawingml/2006/diagram" xmlns:a="http://schemas.openxmlformats.org/drawingml/2006/main" uniqueId="urn:microsoft.com/office/officeart/2005/8/layout/pyramid3">
  <dgm:title val=""/>
  <dgm:desc val=""/>
  <dgm:catLst>
    <dgm:cat type="pyramid" pri="2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T"/>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T"/>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rev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t"/>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44183" cy="498249"/>
          </a:xfrm>
          <a:prstGeom prst="rect">
            <a:avLst/>
          </a:prstGeom>
        </p:spPr>
        <p:txBody>
          <a:bodyPr vert="horz" lIns="92071" tIns="46035" rIns="92071" bIns="46035" rtlCol="0"/>
          <a:lstStyle>
            <a:lvl1pPr algn="l">
              <a:defRPr sz="1200"/>
            </a:lvl1pPr>
          </a:lstStyle>
          <a:p>
            <a:endParaRPr kumimoji="1" lang="ja-JP" altLang="en-US"/>
          </a:p>
        </p:txBody>
      </p:sp>
      <p:sp>
        <p:nvSpPr>
          <p:cNvPr id="3" name="日付プレースホルダー 2"/>
          <p:cNvSpPr>
            <a:spLocks noGrp="1"/>
          </p:cNvSpPr>
          <p:nvPr>
            <p:ph type="dt" idx="1"/>
          </p:nvPr>
        </p:nvSpPr>
        <p:spPr>
          <a:xfrm>
            <a:off x="3847130" y="0"/>
            <a:ext cx="2944182" cy="498249"/>
          </a:xfrm>
          <a:prstGeom prst="rect">
            <a:avLst/>
          </a:prstGeom>
        </p:spPr>
        <p:txBody>
          <a:bodyPr vert="horz" lIns="92071" tIns="46035" rIns="92071" bIns="46035" rtlCol="0"/>
          <a:lstStyle>
            <a:lvl1pPr algn="r">
              <a:defRPr sz="1200"/>
            </a:lvl1pPr>
          </a:lstStyle>
          <a:p>
            <a:fld id="{6BF7FCF7-D514-437B-AED7-038F135D69A7}" type="datetimeFigureOut">
              <a:rPr kumimoji="1" lang="ja-JP" altLang="en-US" smtClean="0"/>
              <a:t>2022/5/30</a:t>
            </a:fld>
            <a:endParaRPr kumimoji="1" lang="ja-JP" altLang="en-US"/>
          </a:p>
        </p:txBody>
      </p:sp>
      <p:sp>
        <p:nvSpPr>
          <p:cNvPr id="4" name="スライド イメージ プレースホルダー 3"/>
          <p:cNvSpPr>
            <a:spLocks noGrp="1" noRot="1" noChangeAspect="1"/>
          </p:cNvSpPr>
          <p:nvPr>
            <p:ph type="sldImg" idx="2"/>
          </p:nvPr>
        </p:nvSpPr>
        <p:spPr>
          <a:xfrm>
            <a:off x="1128713" y="1241425"/>
            <a:ext cx="4535487" cy="3348038"/>
          </a:xfrm>
          <a:prstGeom prst="rect">
            <a:avLst/>
          </a:prstGeom>
          <a:noFill/>
          <a:ln w="12700">
            <a:solidFill>
              <a:prstClr val="black"/>
            </a:solidFill>
          </a:ln>
        </p:spPr>
        <p:txBody>
          <a:bodyPr vert="horz" lIns="92071" tIns="46035" rIns="92071" bIns="46035" rtlCol="0" anchor="ctr"/>
          <a:lstStyle/>
          <a:p>
            <a:endParaRPr lang="ja-JP" altLang="en-US"/>
          </a:p>
        </p:txBody>
      </p:sp>
      <p:sp>
        <p:nvSpPr>
          <p:cNvPr id="5" name="ノート プレースホルダー 4"/>
          <p:cNvSpPr>
            <a:spLocks noGrp="1"/>
          </p:cNvSpPr>
          <p:nvPr>
            <p:ph type="body" sz="quarter" idx="3"/>
          </p:nvPr>
        </p:nvSpPr>
        <p:spPr>
          <a:xfrm>
            <a:off x="678812" y="4776481"/>
            <a:ext cx="5435291" cy="3907738"/>
          </a:xfrm>
          <a:prstGeom prst="rect">
            <a:avLst/>
          </a:prstGeom>
        </p:spPr>
        <p:txBody>
          <a:bodyPr vert="horz" lIns="92071" tIns="46035" rIns="92071" bIns="46035"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9426801"/>
            <a:ext cx="2944183" cy="498249"/>
          </a:xfrm>
          <a:prstGeom prst="rect">
            <a:avLst/>
          </a:prstGeom>
        </p:spPr>
        <p:txBody>
          <a:bodyPr vert="horz" lIns="92071" tIns="46035" rIns="92071" bIns="46035"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47130" y="9426801"/>
            <a:ext cx="2944182" cy="498249"/>
          </a:xfrm>
          <a:prstGeom prst="rect">
            <a:avLst/>
          </a:prstGeom>
        </p:spPr>
        <p:txBody>
          <a:bodyPr vert="horz" lIns="92071" tIns="46035" rIns="92071" bIns="46035" rtlCol="0" anchor="b"/>
          <a:lstStyle>
            <a:lvl1pPr algn="r">
              <a:defRPr sz="1200"/>
            </a:lvl1pPr>
          </a:lstStyle>
          <a:p>
            <a:fld id="{48D80EBC-7855-45E0-8FC2-0D62A438918B}" type="slidenum">
              <a:rPr kumimoji="1" lang="ja-JP" altLang="en-US" smtClean="0"/>
              <a:t>‹#›</a:t>
            </a:fld>
            <a:endParaRPr kumimoji="1" lang="ja-JP" altLang="en-US"/>
          </a:p>
        </p:txBody>
      </p:sp>
    </p:spTree>
    <p:extLst>
      <p:ext uri="{BB962C8B-B14F-4D97-AF65-F5344CB8AC3E}">
        <p14:creationId xmlns:p14="http://schemas.microsoft.com/office/powerpoint/2010/main" val="1005312337"/>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a:latin typeface="Calibri Light" panose="020F0302020204030204" pitchFamily="34" charset="0"/>
                <a:cs typeface="Calibri Light" panose="020F0302020204030204" pitchFamily="34" charset="0"/>
              </a:rPr>
              <a:t>MI Principles; </a:t>
            </a:r>
            <a:r>
              <a:rPr lang="en-US" altLang="ja-JP" b="0" i="0" dirty="0">
                <a:solidFill>
                  <a:srgbClr val="202122"/>
                </a:solidFill>
                <a:effectLst/>
                <a:latin typeface="Calibri Light" panose="020F0302020204030204" pitchFamily="34" charset="0"/>
                <a:cs typeface="Calibri Light" panose="020F0302020204030204" pitchFamily="34" charset="0"/>
              </a:rPr>
              <a:t>The </a:t>
            </a:r>
            <a:r>
              <a:rPr lang="en-US" altLang="ja-JP" i="0" dirty="0">
                <a:solidFill>
                  <a:srgbClr val="202122"/>
                </a:solidFill>
                <a:effectLst/>
                <a:latin typeface="Calibri Light" panose="020F0302020204030204" pitchFamily="34" charset="0"/>
                <a:cs typeface="Calibri Light" panose="020F0302020204030204" pitchFamily="34" charset="0"/>
              </a:rPr>
              <a:t>Principles for the Protection of Persons with Mental Illness and the Improvement of Mental Health Care (MI Principles</a:t>
            </a:r>
            <a:r>
              <a:rPr lang="en-US" altLang="ja-JP" b="0" i="0" dirty="0">
                <a:solidFill>
                  <a:srgbClr val="202122"/>
                </a:solidFill>
                <a:effectLst/>
                <a:latin typeface="Calibri Light" panose="020F0302020204030204" pitchFamily="34" charset="0"/>
                <a:cs typeface="Calibri Light" panose="020F0302020204030204" pitchFamily="34" charset="0"/>
              </a:rPr>
              <a:t>) were adopted by the UN General Assembly in 1991.</a:t>
            </a:r>
            <a:r>
              <a:rPr kumimoji="1" lang="en-US" altLang="ja-JP" dirty="0">
                <a:latin typeface="Calibri Light" panose="020F0302020204030204" pitchFamily="34" charset="0"/>
                <a:cs typeface="Calibri Light" panose="020F0302020204030204" pitchFamily="34" charset="0"/>
              </a:rPr>
              <a:t> </a:t>
            </a:r>
          </a:p>
          <a:p>
            <a:endParaRPr lang="en-US" altLang="ja-JP" dirty="0">
              <a:latin typeface="Calibri Light" panose="020F0302020204030204" pitchFamily="34" charset="0"/>
              <a:cs typeface="Calibri Light" panose="020F0302020204030204" pitchFamily="34" charset="0"/>
            </a:endParaRPr>
          </a:p>
          <a:p>
            <a:r>
              <a:rPr lang="en-US" altLang="ja-JP" dirty="0">
                <a:latin typeface="Calibri Light" panose="020F0302020204030204" pitchFamily="34" charset="0"/>
                <a:cs typeface="Calibri Light" panose="020F0302020204030204" pitchFamily="34" charset="0"/>
              </a:rPr>
              <a:t>Approximately 90% of psychiatric hospitals are private.</a:t>
            </a:r>
          </a:p>
          <a:p>
            <a:endParaRPr lang="en-US" altLang="ja-JP" dirty="0">
              <a:latin typeface="Calibri Light" panose="020F0302020204030204" pitchFamily="34" charset="0"/>
              <a:cs typeface="Calibri Light" panose="020F0302020204030204" pitchFamily="34" charset="0"/>
            </a:endParaRPr>
          </a:p>
          <a:p>
            <a:r>
              <a:rPr lang="en-US" altLang="ja-JP" dirty="0">
                <a:latin typeface="Calibri Light" panose="020F0302020204030204" pitchFamily="34" charset="0"/>
                <a:cs typeface="Calibri Light" panose="020F0302020204030204" pitchFamily="34" charset="0"/>
              </a:rPr>
              <a:t>Current involuntary hospitalizations are legally indefinite. </a:t>
            </a:r>
          </a:p>
          <a:p>
            <a:endParaRPr lang="en-US" altLang="ja-JP" dirty="0">
              <a:latin typeface="Calibri Light" panose="020F0302020204030204" pitchFamily="34" charset="0"/>
              <a:cs typeface="Calibri Light" panose="020F0302020204030204" pitchFamily="34" charset="0"/>
            </a:endParaRPr>
          </a:p>
          <a:p>
            <a:r>
              <a:rPr lang="en-US" altLang="ja-JP" dirty="0">
                <a:latin typeface="Calibri Light" panose="020F0302020204030204" pitchFamily="34" charset="0"/>
                <a:cs typeface="Calibri Light" panose="020F0302020204030204" pitchFamily="34" charset="0"/>
              </a:rPr>
              <a:t>Current population of involuntary inpatients are approx. </a:t>
            </a:r>
            <a:r>
              <a:rPr lang="en-US" altLang="ja-JP">
                <a:latin typeface="Calibri Light" panose="020F0302020204030204" pitchFamily="34" charset="0"/>
                <a:cs typeface="Calibri Light" panose="020F0302020204030204" pitchFamily="34" charset="0"/>
              </a:rPr>
              <a:t>180,000.</a:t>
            </a:r>
            <a:endParaRPr lang="en-US" altLang="ja-JP" dirty="0">
              <a:latin typeface="Calibri Light" panose="020F0302020204030204" pitchFamily="34" charset="0"/>
              <a:cs typeface="Calibri Light" panose="020F0302020204030204" pitchFamily="34" charset="0"/>
            </a:endParaRPr>
          </a:p>
          <a:p>
            <a:endParaRPr lang="en-US" altLang="ja-JP" dirty="0">
              <a:latin typeface="Calibri Light" panose="020F0302020204030204" pitchFamily="34" charset="0"/>
              <a:cs typeface="Calibri Light" panose="020F0302020204030204" pitchFamily="34" charset="0"/>
            </a:endParaRPr>
          </a:p>
          <a:p>
            <a:r>
              <a:rPr lang="en-US" altLang="ja-JP" dirty="0">
                <a:latin typeface="Calibri Light" panose="020F0302020204030204" pitchFamily="34" charset="0"/>
                <a:cs typeface="Calibri Light" panose="020F0302020204030204" pitchFamily="34" charset="0"/>
              </a:rPr>
              <a:t> </a:t>
            </a:r>
          </a:p>
        </p:txBody>
      </p:sp>
      <p:sp>
        <p:nvSpPr>
          <p:cNvPr id="4" name="スライド番号プレースホルダー 3"/>
          <p:cNvSpPr>
            <a:spLocks noGrp="1"/>
          </p:cNvSpPr>
          <p:nvPr>
            <p:ph type="sldNum" sz="quarter" idx="5"/>
          </p:nvPr>
        </p:nvSpPr>
        <p:spPr/>
        <p:txBody>
          <a:bodyPr/>
          <a:lstStyle/>
          <a:p>
            <a:fld id="{48D80EBC-7855-45E0-8FC2-0D62A438918B}" type="slidenum">
              <a:rPr kumimoji="1" lang="ja-JP" altLang="en-US" smtClean="0"/>
              <a:t>1</a:t>
            </a:fld>
            <a:endParaRPr kumimoji="1" lang="ja-JP" altLang="en-US"/>
          </a:p>
        </p:txBody>
      </p:sp>
    </p:spTree>
    <p:extLst>
      <p:ext uri="{BB962C8B-B14F-4D97-AF65-F5344CB8AC3E}">
        <p14:creationId xmlns:p14="http://schemas.microsoft.com/office/powerpoint/2010/main" val="22396388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472842"/>
            <a:ext cx="10363200" cy="3133172"/>
          </a:xfrm>
        </p:spPr>
        <p:txBody>
          <a:bodyPr anchor="b"/>
          <a:lstStyle>
            <a:lvl1pPr algn="ctr">
              <a:defRPr sz="7874"/>
            </a:lvl1pPr>
          </a:lstStyle>
          <a:p>
            <a:r>
              <a:rPr lang="ja-JP" altLang="en-US"/>
              <a:t>マスター タイトルの書式設定</a:t>
            </a:r>
            <a:endParaRPr lang="en-US" dirty="0"/>
          </a:p>
        </p:txBody>
      </p:sp>
      <p:sp>
        <p:nvSpPr>
          <p:cNvPr id="3" name="Subtitle 2"/>
          <p:cNvSpPr>
            <a:spLocks noGrp="1"/>
          </p:cNvSpPr>
          <p:nvPr>
            <p:ph type="subTitle" idx="1"/>
          </p:nvPr>
        </p:nvSpPr>
        <p:spPr>
          <a:xfrm>
            <a:off x="1524000" y="4726842"/>
            <a:ext cx="9144000" cy="2172804"/>
          </a:xfrm>
        </p:spPr>
        <p:txBody>
          <a:bodyPr/>
          <a:lstStyle>
            <a:lvl1pPr marL="0" indent="0" algn="ctr">
              <a:buNone/>
              <a:defRPr sz="3150"/>
            </a:lvl1pPr>
            <a:lvl2pPr marL="599984" indent="0" algn="ctr">
              <a:buNone/>
              <a:defRPr sz="2625"/>
            </a:lvl2pPr>
            <a:lvl3pPr marL="1199967" indent="0" algn="ctr">
              <a:buNone/>
              <a:defRPr sz="2362"/>
            </a:lvl3pPr>
            <a:lvl4pPr marL="1799951" indent="0" algn="ctr">
              <a:buNone/>
              <a:defRPr sz="2100"/>
            </a:lvl4pPr>
            <a:lvl5pPr marL="2399934" indent="0" algn="ctr">
              <a:buNone/>
              <a:defRPr sz="2100"/>
            </a:lvl5pPr>
            <a:lvl6pPr marL="2999918" indent="0" algn="ctr">
              <a:buNone/>
              <a:defRPr sz="2100"/>
            </a:lvl6pPr>
            <a:lvl7pPr marL="3599901" indent="0" algn="ctr">
              <a:buNone/>
              <a:defRPr sz="2100"/>
            </a:lvl7pPr>
            <a:lvl8pPr marL="4199885" indent="0" algn="ctr">
              <a:buNone/>
              <a:defRPr sz="2100"/>
            </a:lvl8pPr>
            <a:lvl9pPr marL="4799868" indent="0" algn="ctr">
              <a:buNone/>
              <a:defRPr sz="2100"/>
            </a:lvl9pPr>
          </a:lstStyle>
          <a:p>
            <a:r>
              <a:rPr lang="ja-JP" altLang="en-US"/>
              <a:t>マスター サブタイトルの書式設定</a:t>
            </a:r>
            <a:endParaRPr lang="en-US" dirty="0"/>
          </a:p>
        </p:txBody>
      </p:sp>
      <p:sp>
        <p:nvSpPr>
          <p:cNvPr id="4" name="Date Placeholder 3"/>
          <p:cNvSpPr>
            <a:spLocks noGrp="1"/>
          </p:cNvSpPr>
          <p:nvPr>
            <p:ph type="dt" sz="half" idx="10"/>
          </p:nvPr>
        </p:nvSpPr>
        <p:spPr/>
        <p:txBody>
          <a:bodyPr/>
          <a:lstStyle/>
          <a:p>
            <a:fld id="{EB3CB742-EFBB-4B42-96A4-0DF50D0A7404}" type="datetimeFigureOut">
              <a:rPr kumimoji="1" lang="ja-JP" altLang="en-US" smtClean="0"/>
              <a:t>2022/5/30</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0F458FA-FCF7-4D55-8881-6FC0D7E04EDC}" type="slidenum">
              <a:rPr kumimoji="1" lang="ja-JP" altLang="en-US" smtClean="0"/>
              <a:t>‹#›</a:t>
            </a:fld>
            <a:endParaRPr kumimoji="1" lang="ja-JP" altLang="en-US"/>
          </a:p>
        </p:txBody>
      </p:sp>
    </p:spTree>
    <p:extLst>
      <p:ext uri="{BB962C8B-B14F-4D97-AF65-F5344CB8AC3E}">
        <p14:creationId xmlns:p14="http://schemas.microsoft.com/office/powerpoint/2010/main" val="9854026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idx="1"/>
          </p:nvPr>
        </p:nvSpPr>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EB3CB742-EFBB-4B42-96A4-0DF50D0A7404}" type="datetimeFigureOut">
              <a:rPr kumimoji="1" lang="ja-JP" altLang="en-US" smtClean="0"/>
              <a:t>2022/5/30</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0F458FA-FCF7-4D55-8881-6FC0D7E04EDC}" type="slidenum">
              <a:rPr kumimoji="1" lang="ja-JP" altLang="en-US" smtClean="0"/>
              <a:t>‹#›</a:t>
            </a:fld>
            <a:endParaRPr kumimoji="1" lang="ja-JP" altLang="en-US"/>
          </a:p>
        </p:txBody>
      </p:sp>
    </p:spTree>
    <p:extLst>
      <p:ext uri="{BB962C8B-B14F-4D97-AF65-F5344CB8AC3E}">
        <p14:creationId xmlns:p14="http://schemas.microsoft.com/office/powerpoint/2010/main" val="27872862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831851" y="2243638"/>
            <a:ext cx="10515600" cy="3743557"/>
          </a:xfrm>
        </p:spPr>
        <p:txBody>
          <a:bodyPr anchor="b"/>
          <a:lstStyle>
            <a:lvl1pPr>
              <a:defRPr sz="7874"/>
            </a:lvl1pPr>
          </a:lstStyle>
          <a:p>
            <a:r>
              <a:rPr lang="ja-JP" altLang="en-US"/>
              <a:t>マスター タイトルの書式設定</a:t>
            </a:r>
            <a:endParaRPr lang="en-US" dirty="0"/>
          </a:p>
        </p:txBody>
      </p:sp>
      <p:sp>
        <p:nvSpPr>
          <p:cNvPr id="3" name="Text Placeholder 2"/>
          <p:cNvSpPr>
            <a:spLocks noGrp="1"/>
          </p:cNvSpPr>
          <p:nvPr>
            <p:ph type="body" idx="1"/>
          </p:nvPr>
        </p:nvSpPr>
        <p:spPr>
          <a:xfrm>
            <a:off x="831851" y="6022610"/>
            <a:ext cx="10515600" cy="1968648"/>
          </a:xfrm>
        </p:spPr>
        <p:txBody>
          <a:bodyPr/>
          <a:lstStyle>
            <a:lvl1pPr marL="0" indent="0">
              <a:buNone/>
              <a:defRPr sz="3150">
                <a:solidFill>
                  <a:schemeClr val="tx1"/>
                </a:solidFill>
              </a:defRPr>
            </a:lvl1pPr>
            <a:lvl2pPr marL="599984" indent="0">
              <a:buNone/>
              <a:defRPr sz="2625">
                <a:solidFill>
                  <a:schemeClr val="tx1">
                    <a:tint val="75000"/>
                  </a:schemeClr>
                </a:solidFill>
              </a:defRPr>
            </a:lvl2pPr>
            <a:lvl3pPr marL="1199967" indent="0">
              <a:buNone/>
              <a:defRPr sz="2362">
                <a:solidFill>
                  <a:schemeClr val="tx1">
                    <a:tint val="75000"/>
                  </a:schemeClr>
                </a:solidFill>
              </a:defRPr>
            </a:lvl3pPr>
            <a:lvl4pPr marL="1799951" indent="0">
              <a:buNone/>
              <a:defRPr sz="2100">
                <a:solidFill>
                  <a:schemeClr val="tx1">
                    <a:tint val="75000"/>
                  </a:schemeClr>
                </a:solidFill>
              </a:defRPr>
            </a:lvl4pPr>
            <a:lvl5pPr marL="2399934" indent="0">
              <a:buNone/>
              <a:defRPr sz="2100">
                <a:solidFill>
                  <a:schemeClr val="tx1">
                    <a:tint val="75000"/>
                  </a:schemeClr>
                </a:solidFill>
              </a:defRPr>
            </a:lvl5pPr>
            <a:lvl6pPr marL="2999918" indent="0">
              <a:buNone/>
              <a:defRPr sz="2100">
                <a:solidFill>
                  <a:schemeClr val="tx1">
                    <a:tint val="75000"/>
                  </a:schemeClr>
                </a:solidFill>
              </a:defRPr>
            </a:lvl6pPr>
            <a:lvl7pPr marL="3599901" indent="0">
              <a:buNone/>
              <a:defRPr sz="2100">
                <a:solidFill>
                  <a:schemeClr val="tx1">
                    <a:tint val="75000"/>
                  </a:schemeClr>
                </a:solidFill>
              </a:defRPr>
            </a:lvl7pPr>
            <a:lvl8pPr marL="4199885" indent="0">
              <a:buNone/>
              <a:defRPr sz="2100">
                <a:solidFill>
                  <a:schemeClr val="tx1">
                    <a:tint val="75000"/>
                  </a:schemeClr>
                </a:solidFill>
              </a:defRPr>
            </a:lvl8pPr>
            <a:lvl9pPr marL="4799868" indent="0">
              <a:buNone/>
              <a:defRPr sz="21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EB3CB742-EFBB-4B42-96A4-0DF50D0A7404}" type="datetimeFigureOut">
              <a:rPr kumimoji="1" lang="ja-JP" altLang="en-US" smtClean="0"/>
              <a:t>2022/5/30</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0F458FA-FCF7-4D55-8881-6FC0D7E04EDC}" type="slidenum">
              <a:rPr kumimoji="1" lang="ja-JP" altLang="en-US" smtClean="0"/>
              <a:t>‹#›</a:t>
            </a:fld>
            <a:endParaRPr kumimoji="1" lang="ja-JP" altLang="en-US"/>
          </a:p>
        </p:txBody>
      </p:sp>
    </p:spTree>
    <p:extLst>
      <p:ext uri="{BB962C8B-B14F-4D97-AF65-F5344CB8AC3E}">
        <p14:creationId xmlns:p14="http://schemas.microsoft.com/office/powerpoint/2010/main" val="4026331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sz="half" idx="1"/>
          </p:nvPr>
        </p:nvSpPr>
        <p:spPr>
          <a:xfrm>
            <a:off x="838200" y="2395710"/>
            <a:ext cx="5181600" cy="5710124"/>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Content Placeholder 3"/>
          <p:cNvSpPr>
            <a:spLocks noGrp="1"/>
          </p:cNvSpPr>
          <p:nvPr>
            <p:ph sz="half" idx="2"/>
          </p:nvPr>
        </p:nvSpPr>
        <p:spPr>
          <a:xfrm>
            <a:off x="6172200" y="2395710"/>
            <a:ext cx="5181600" cy="5710124"/>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Date Placeholder 4"/>
          <p:cNvSpPr>
            <a:spLocks noGrp="1"/>
          </p:cNvSpPr>
          <p:nvPr>
            <p:ph type="dt" sz="half" idx="10"/>
          </p:nvPr>
        </p:nvSpPr>
        <p:spPr/>
        <p:txBody>
          <a:bodyPr/>
          <a:lstStyle/>
          <a:p>
            <a:fld id="{EB3CB742-EFBB-4B42-96A4-0DF50D0A7404}" type="datetimeFigureOut">
              <a:rPr kumimoji="1" lang="ja-JP" altLang="en-US" smtClean="0"/>
              <a:t>2022/5/30</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0F458FA-FCF7-4D55-8881-6FC0D7E04EDC}" type="slidenum">
              <a:rPr kumimoji="1" lang="ja-JP" altLang="en-US" smtClean="0"/>
              <a:t>‹#›</a:t>
            </a:fld>
            <a:endParaRPr kumimoji="1" lang="ja-JP" altLang="en-US"/>
          </a:p>
        </p:txBody>
      </p:sp>
    </p:spTree>
    <p:extLst>
      <p:ext uri="{BB962C8B-B14F-4D97-AF65-F5344CB8AC3E}">
        <p14:creationId xmlns:p14="http://schemas.microsoft.com/office/powerpoint/2010/main" val="42834316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839788" y="479144"/>
            <a:ext cx="10515600" cy="1739495"/>
          </a:xfrm>
        </p:spPr>
        <p:txBody>
          <a:bodyPr/>
          <a:lstStyle/>
          <a:p>
            <a:r>
              <a:rPr lang="ja-JP" altLang="en-US"/>
              <a:t>マスター タイトルの書式設定</a:t>
            </a:r>
            <a:endParaRPr lang="en-US" dirty="0"/>
          </a:p>
        </p:txBody>
      </p:sp>
      <p:sp>
        <p:nvSpPr>
          <p:cNvPr id="3" name="Text Placeholder 2"/>
          <p:cNvSpPr>
            <a:spLocks noGrp="1"/>
          </p:cNvSpPr>
          <p:nvPr>
            <p:ph type="body" idx="1"/>
          </p:nvPr>
        </p:nvSpPr>
        <p:spPr>
          <a:xfrm>
            <a:off x="839789" y="2206137"/>
            <a:ext cx="5157787" cy="1081194"/>
          </a:xfrm>
        </p:spPr>
        <p:txBody>
          <a:bodyPr anchor="b"/>
          <a:lstStyle>
            <a:lvl1pPr marL="0" indent="0">
              <a:buNone/>
              <a:defRPr sz="3150" b="1"/>
            </a:lvl1pPr>
            <a:lvl2pPr marL="599984" indent="0">
              <a:buNone/>
              <a:defRPr sz="2625" b="1"/>
            </a:lvl2pPr>
            <a:lvl3pPr marL="1199967" indent="0">
              <a:buNone/>
              <a:defRPr sz="2362" b="1"/>
            </a:lvl3pPr>
            <a:lvl4pPr marL="1799951" indent="0">
              <a:buNone/>
              <a:defRPr sz="2100" b="1"/>
            </a:lvl4pPr>
            <a:lvl5pPr marL="2399934" indent="0">
              <a:buNone/>
              <a:defRPr sz="2100" b="1"/>
            </a:lvl5pPr>
            <a:lvl6pPr marL="2999918" indent="0">
              <a:buNone/>
              <a:defRPr sz="2100" b="1"/>
            </a:lvl6pPr>
            <a:lvl7pPr marL="3599901" indent="0">
              <a:buNone/>
              <a:defRPr sz="2100" b="1"/>
            </a:lvl7pPr>
            <a:lvl8pPr marL="4199885" indent="0">
              <a:buNone/>
              <a:defRPr sz="2100" b="1"/>
            </a:lvl8pPr>
            <a:lvl9pPr marL="4799868" indent="0">
              <a:buNone/>
              <a:defRPr sz="2100" b="1"/>
            </a:lvl9pPr>
          </a:lstStyle>
          <a:p>
            <a:pPr lvl="0"/>
            <a:r>
              <a:rPr lang="ja-JP" altLang="en-US"/>
              <a:t>マスター テキストの書式設定</a:t>
            </a:r>
          </a:p>
        </p:txBody>
      </p:sp>
      <p:sp>
        <p:nvSpPr>
          <p:cNvPr id="4" name="Content Placeholder 3"/>
          <p:cNvSpPr>
            <a:spLocks noGrp="1"/>
          </p:cNvSpPr>
          <p:nvPr>
            <p:ph sz="half" idx="2"/>
          </p:nvPr>
        </p:nvSpPr>
        <p:spPr>
          <a:xfrm>
            <a:off x="839789" y="3287331"/>
            <a:ext cx="5157787" cy="4835169"/>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Text Placeholder 4"/>
          <p:cNvSpPr>
            <a:spLocks noGrp="1"/>
          </p:cNvSpPr>
          <p:nvPr>
            <p:ph type="body" sz="quarter" idx="3"/>
          </p:nvPr>
        </p:nvSpPr>
        <p:spPr>
          <a:xfrm>
            <a:off x="6172201" y="2206137"/>
            <a:ext cx="5183188" cy="1081194"/>
          </a:xfrm>
        </p:spPr>
        <p:txBody>
          <a:bodyPr anchor="b"/>
          <a:lstStyle>
            <a:lvl1pPr marL="0" indent="0">
              <a:buNone/>
              <a:defRPr sz="3150" b="1"/>
            </a:lvl1pPr>
            <a:lvl2pPr marL="599984" indent="0">
              <a:buNone/>
              <a:defRPr sz="2625" b="1"/>
            </a:lvl2pPr>
            <a:lvl3pPr marL="1199967" indent="0">
              <a:buNone/>
              <a:defRPr sz="2362" b="1"/>
            </a:lvl3pPr>
            <a:lvl4pPr marL="1799951" indent="0">
              <a:buNone/>
              <a:defRPr sz="2100" b="1"/>
            </a:lvl4pPr>
            <a:lvl5pPr marL="2399934" indent="0">
              <a:buNone/>
              <a:defRPr sz="2100" b="1"/>
            </a:lvl5pPr>
            <a:lvl6pPr marL="2999918" indent="0">
              <a:buNone/>
              <a:defRPr sz="2100" b="1"/>
            </a:lvl6pPr>
            <a:lvl7pPr marL="3599901" indent="0">
              <a:buNone/>
              <a:defRPr sz="2100" b="1"/>
            </a:lvl7pPr>
            <a:lvl8pPr marL="4199885" indent="0">
              <a:buNone/>
              <a:defRPr sz="2100" b="1"/>
            </a:lvl8pPr>
            <a:lvl9pPr marL="4799868" indent="0">
              <a:buNone/>
              <a:defRPr sz="2100" b="1"/>
            </a:lvl9pPr>
          </a:lstStyle>
          <a:p>
            <a:pPr lvl="0"/>
            <a:r>
              <a:rPr lang="ja-JP" altLang="en-US"/>
              <a:t>マスター テキストの書式設定</a:t>
            </a:r>
          </a:p>
        </p:txBody>
      </p:sp>
      <p:sp>
        <p:nvSpPr>
          <p:cNvPr id="6" name="Content Placeholder 5"/>
          <p:cNvSpPr>
            <a:spLocks noGrp="1"/>
          </p:cNvSpPr>
          <p:nvPr>
            <p:ph sz="quarter" idx="4"/>
          </p:nvPr>
        </p:nvSpPr>
        <p:spPr>
          <a:xfrm>
            <a:off x="6172201" y="3287331"/>
            <a:ext cx="5183188" cy="4835169"/>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7" name="Date Placeholder 6"/>
          <p:cNvSpPr>
            <a:spLocks noGrp="1"/>
          </p:cNvSpPr>
          <p:nvPr>
            <p:ph type="dt" sz="half" idx="10"/>
          </p:nvPr>
        </p:nvSpPr>
        <p:spPr/>
        <p:txBody>
          <a:bodyPr/>
          <a:lstStyle/>
          <a:p>
            <a:fld id="{EB3CB742-EFBB-4B42-96A4-0DF50D0A7404}" type="datetimeFigureOut">
              <a:rPr kumimoji="1" lang="ja-JP" altLang="en-US" smtClean="0"/>
              <a:t>2022/5/30</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F0F458FA-FCF7-4D55-8881-6FC0D7E04EDC}" type="slidenum">
              <a:rPr kumimoji="1" lang="ja-JP" altLang="en-US" smtClean="0"/>
              <a:t>‹#›</a:t>
            </a:fld>
            <a:endParaRPr kumimoji="1" lang="ja-JP" altLang="en-US"/>
          </a:p>
        </p:txBody>
      </p:sp>
    </p:spTree>
    <p:extLst>
      <p:ext uri="{BB962C8B-B14F-4D97-AF65-F5344CB8AC3E}">
        <p14:creationId xmlns:p14="http://schemas.microsoft.com/office/powerpoint/2010/main" val="27467870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Date Placeholder 2"/>
          <p:cNvSpPr>
            <a:spLocks noGrp="1"/>
          </p:cNvSpPr>
          <p:nvPr>
            <p:ph type="dt" sz="half" idx="10"/>
          </p:nvPr>
        </p:nvSpPr>
        <p:spPr/>
        <p:txBody>
          <a:bodyPr/>
          <a:lstStyle/>
          <a:p>
            <a:fld id="{EB3CB742-EFBB-4B42-96A4-0DF50D0A7404}" type="datetimeFigureOut">
              <a:rPr kumimoji="1" lang="ja-JP" altLang="en-US" smtClean="0"/>
              <a:t>2022/5/30</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F0F458FA-FCF7-4D55-8881-6FC0D7E04EDC}" type="slidenum">
              <a:rPr kumimoji="1" lang="ja-JP" altLang="en-US" smtClean="0"/>
              <a:t>‹#›</a:t>
            </a:fld>
            <a:endParaRPr kumimoji="1" lang="ja-JP" altLang="en-US"/>
          </a:p>
        </p:txBody>
      </p:sp>
    </p:spTree>
    <p:extLst>
      <p:ext uri="{BB962C8B-B14F-4D97-AF65-F5344CB8AC3E}">
        <p14:creationId xmlns:p14="http://schemas.microsoft.com/office/powerpoint/2010/main" val="3236594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B3CB742-EFBB-4B42-96A4-0DF50D0A7404}" type="datetimeFigureOut">
              <a:rPr kumimoji="1" lang="ja-JP" altLang="en-US" smtClean="0"/>
              <a:t>2022/5/30</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F0F458FA-FCF7-4D55-8881-6FC0D7E04EDC}" type="slidenum">
              <a:rPr kumimoji="1" lang="ja-JP" altLang="en-US" smtClean="0"/>
              <a:t>‹#›</a:t>
            </a:fld>
            <a:endParaRPr kumimoji="1" lang="ja-JP" altLang="en-US"/>
          </a:p>
        </p:txBody>
      </p:sp>
    </p:spTree>
    <p:extLst>
      <p:ext uri="{BB962C8B-B14F-4D97-AF65-F5344CB8AC3E}">
        <p14:creationId xmlns:p14="http://schemas.microsoft.com/office/powerpoint/2010/main" val="1286455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839788" y="599969"/>
            <a:ext cx="3932237" cy="2099892"/>
          </a:xfrm>
        </p:spPr>
        <p:txBody>
          <a:bodyPr anchor="b"/>
          <a:lstStyle>
            <a:lvl1pPr>
              <a:defRPr sz="4199"/>
            </a:lvl1pPr>
          </a:lstStyle>
          <a:p>
            <a:r>
              <a:rPr lang="ja-JP" altLang="en-US"/>
              <a:t>マスター タイトルの書式設定</a:t>
            </a:r>
            <a:endParaRPr lang="en-US" dirty="0"/>
          </a:p>
        </p:txBody>
      </p:sp>
      <p:sp>
        <p:nvSpPr>
          <p:cNvPr id="3" name="Content Placeholder 2"/>
          <p:cNvSpPr>
            <a:spLocks noGrp="1"/>
          </p:cNvSpPr>
          <p:nvPr>
            <p:ph idx="1"/>
          </p:nvPr>
        </p:nvSpPr>
        <p:spPr>
          <a:xfrm>
            <a:off x="5183188" y="1295769"/>
            <a:ext cx="6172200" cy="6395505"/>
          </a:xfrm>
        </p:spPr>
        <p:txBody>
          <a:bodyPr/>
          <a:lstStyle>
            <a:lvl1pPr>
              <a:defRPr sz="4199"/>
            </a:lvl1pPr>
            <a:lvl2pPr>
              <a:defRPr sz="3674"/>
            </a:lvl2pPr>
            <a:lvl3pPr>
              <a:defRPr sz="3150"/>
            </a:lvl3pPr>
            <a:lvl4pPr>
              <a:defRPr sz="2625"/>
            </a:lvl4pPr>
            <a:lvl5pPr>
              <a:defRPr sz="2625"/>
            </a:lvl5pPr>
            <a:lvl6pPr>
              <a:defRPr sz="2625"/>
            </a:lvl6pPr>
            <a:lvl7pPr>
              <a:defRPr sz="2625"/>
            </a:lvl7pPr>
            <a:lvl8pPr>
              <a:defRPr sz="2625"/>
            </a:lvl8pPr>
            <a:lvl9pPr>
              <a:defRPr sz="2625"/>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Text Placeholder 3"/>
          <p:cNvSpPr>
            <a:spLocks noGrp="1"/>
          </p:cNvSpPr>
          <p:nvPr>
            <p:ph type="body" sz="half" idx="2"/>
          </p:nvPr>
        </p:nvSpPr>
        <p:spPr>
          <a:xfrm>
            <a:off x="839788" y="2699862"/>
            <a:ext cx="3932237" cy="5001827"/>
          </a:xfrm>
        </p:spPr>
        <p:txBody>
          <a:bodyPr/>
          <a:lstStyle>
            <a:lvl1pPr marL="0" indent="0">
              <a:buNone/>
              <a:defRPr sz="2100"/>
            </a:lvl1pPr>
            <a:lvl2pPr marL="599984" indent="0">
              <a:buNone/>
              <a:defRPr sz="1837"/>
            </a:lvl2pPr>
            <a:lvl3pPr marL="1199967" indent="0">
              <a:buNone/>
              <a:defRPr sz="1575"/>
            </a:lvl3pPr>
            <a:lvl4pPr marL="1799951" indent="0">
              <a:buNone/>
              <a:defRPr sz="1312"/>
            </a:lvl4pPr>
            <a:lvl5pPr marL="2399934" indent="0">
              <a:buNone/>
              <a:defRPr sz="1312"/>
            </a:lvl5pPr>
            <a:lvl6pPr marL="2999918" indent="0">
              <a:buNone/>
              <a:defRPr sz="1312"/>
            </a:lvl6pPr>
            <a:lvl7pPr marL="3599901" indent="0">
              <a:buNone/>
              <a:defRPr sz="1312"/>
            </a:lvl7pPr>
            <a:lvl8pPr marL="4199885" indent="0">
              <a:buNone/>
              <a:defRPr sz="1312"/>
            </a:lvl8pPr>
            <a:lvl9pPr marL="4799868" indent="0">
              <a:buNone/>
              <a:defRPr sz="1312"/>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EB3CB742-EFBB-4B42-96A4-0DF50D0A7404}" type="datetimeFigureOut">
              <a:rPr kumimoji="1" lang="ja-JP" altLang="en-US" smtClean="0"/>
              <a:t>2022/5/30</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0F458FA-FCF7-4D55-8881-6FC0D7E04EDC}" type="slidenum">
              <a:rPr kumimoji="1" lang="ja-JP" altLang="en-US" smtClean="0"/>
              <a:t>‹#›</a:t>
            </a:fld>
            <a:endParaRPr kumimoji="1" lang="ja-JP" altLang="en-US"/>
          </a:p>
        </p:txBody>
      </p:sp>
    </p:spTree>
    <p:extLst>
      <p:ext uri="{BB962C8B-B14F-4D97-AF65-F5344CB8AC3E}">
        <p14:creationId xmlns:p14="http://schemas.microsoft.com/office/powerpoint/2010/main" val="17413457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839788" y="599969"/>
            <a:ext cx="3932237" cy="2099892"/>
          </a:xfrm>
        </p:spPr>
        <p:txBody>
          <a:bodyPr anchor="b"/>
          <a:lstStyle>
            <a:lvl1pPr>
              <a:defRPr sz="4199"/>
            </a:lvl1pPr>
          </a:lstStyle>
          <a:p>
            <a:r>
              <a:rPr lang="ja-JP" altLang="en-US"/>
              <a:t>マスター タイトルの書式設定</a:t>
            </a:r>
            <a:endParaRPr lang="en-US" dirty="0"/>
          </a:p>
        </p:txBody>
      </p:sp>
      <p:sp>
        <p:nvSpPr>
          <p:cNvPr id="3" name="Picture Placeholder 2"/>
          <p:cNvSpPr>
            <a:spLocks noGrp="1" noChangeAspect="1"/>
          </p:cNvSpPr>
          <p:nvPr>
            <p:ph type="pic" idx="1"/>
          </p:nvPr>
        </p:nvSpPr>
        <p:spPr>
          <a:xfrm>
            <a:off x="5183188" y="1295769"/>
            <a:ext cx="6172200" cy="6395505"/>
          </a:xfrm>
        </p:spPr>
        <p:txBody>
          <a:bodyPr anchor="t"/>
          <a:lstStyle>
            <a:lvl1pPr marL="0" indent="0">
              <a:buNone/>
              <a:defRPr sz="4199"/>
            </a:lvl1pPr>
            <a:lvl2pPr marL="599984" indent="0">
              <a:buNone/>
              <a:defRPr sz="3674"/>
            </a:lvl2pPr>
            <a:lvl3pPr marL="1199967" indent="0">
              <a:buNone/>
              <a:defRPr sz="3150"/>
            </a:lvl3pPr>
            <a:lvl4pPr marL="1799951" indent="0">
              <a:buNone/>
              <a:defRPr sz="2625"/>
            </a:lvl4pPr>
            <a:lvl5pPr marL="2399934" indent="0">
              <a:buNone/>
              <a:defRPr sz="2625"/>
            </a:lvl5pPr>
            <a:lvl6pPr marL="2999918" indent="0">
              <a:buNone/>
              <a:defRPr sz="2625"/>
            </a:lvl6pPr>
            <a:lvl7pPr marL="3599901" indent="0">
              <a:buNone/>
              <a:defRPr sz="2625"/>
            </a:lvl7pPr>
            <a:lvl8pPr marL="4199885" indent="0">
              <a:buNone/>
              <a:defRPr sz="2625"/>
            </a:lvl8pPr>
            <a:lvl9pPr marL="4799868" indent="0">
              <a:buNone/>
              <a:defRPr sz="2625"/>
            </a:lvl9pPr>
          </a:lstStyle>
          <a:p>
            <a:r>
              <a:rPr lang="ja-JP" altLang="en-US"/>
              <a:t>アイコンをクリックして図を追加</a:t>
            </a:r>
            <a:endParaRPr lang="en-US" dirty="0"/>
          </a:p>
        </p:txBody>
      </p:sp>
      <p:sp>
        <p:nvSpPr>
          <p:cNvPr id="4" name="Text Placeholder 3"/>
          <p:cNvSpPr>
            <a:spLocks noGrp="1"/>
          </p:cNvSpPr>
          <p:nvPr>
            <p:ph type="body" sz="half" idx="2"/>
          </p:nvPr>
        </p:nvSpPr>
        <p:spPr>
          <a:xfrm>
            <a:off x="839788" y="2699862"/>
            <a:ext cx="3932237" cy="5001827"/>
          </a:xfrm>
        </p:spPr>
        <p:txBody>
          <a:bodyPr/>
          <a:lstStyle>
            <a:lvl1pPr marL="0" indent="0">
              <a:buNone/>
              <a:defRPr sz="2100"/>
            </a:lvl1pPr>
            <a:lvl2pPr marL="599984" indent="0">
              <a:buNone/>
              <a:defRPr sz="1837"/>
            </a:lvl2pPr>
            <a:lvl3pPr marL="1199967" indent="0">
              <a:buNone/>
              <a:defRPr sz="1575"/>
            </a:lvl3pPr>
            <a:lvl4pPr marL="1799951" indent="0">
              <a:buNone/>
              <a:defRPr sz="1312"/>
            </a:lvl4pPr>
            <a:lvl5pPr marL="2399934" indent="0">
              <a:buNone/>
              <a:defRPr sz="1312"/>
            </a:lvl5pPr>
            <a:lvl6pPr marL="2999918" indent="0">
              <a:buNone/>
              <a:defRPr sz="1312"/>
            </a:lvl6pPr>
            <a:lvl7pPr marL="3599901" indent="0">
              <a:buNone/>
              <a:defRPr sz="1312"/>
            </a:lvl7pPr>
            <a:lvl8pPr marL="4199885" indent="0">
              <a:buNone/>
              <a:defRPr sz="1312"/>
            </a:lvl8pPr>
            <a:lvl9pPr marL="4799868" indent="0">
              <a:buNone/>
              <a:defRPr sz="1312"/>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EB3CB742-EFBB-4B42-96A4-0DF50D0A7404}" type="datetimeFigureOut">
              <a:rPr kumimoji="1" lang="ja-JP" altLang="en-US" smtClean="0"/>
              <a:t>2022/5/30</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0F458FA-FCF7-4D55-8881-6FC0D7E04EDC}" type="slidenum">
              <a:rPr kumimoji="1" lang="ja-JP" altLang="en-US" smtClean="0"/>
              <a:t>‹#›</a:t>
            </a:fld>
            <a:endParaRPr kumimoji="1" lang="ja-JP" altLang="en-US"/>
          </a:p>
        </p:txBody>
      </p:sp>
    </p:spTree>
    <p:extLst>
      <p:ext uri="{BB962C8B-B14F-4D97-AF65-F5344CB8AC3E}">
        <p14:creationId xmlns:p14="http://schemas.microsoft.com/office/powerpoint/2010/main" val="5178318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EB3CB742-EFBB-4B42-96A4-0DF50D0A7404}" type="datetimeFigureOut">
              <a:rPr kumimoji="1" lang="ja-JP" altLang="en-US" smtClean="0"/>
              <a:t>2022/5/30</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0F458FA-FCF7-4D55-8881-6FC0D7E04EDC}" type="slidenum">
              <a:rPr kumimoji="1" lang="ja-JP" altLang="en-US" smtClean="0"/>
              <a:t>‹#›</a:t>
            </a:fld>
            <a:endParaRPr kumimoji="1" lang="ja-JP" altLang="en-US"/>
          </a:p>
        </p:txBody>
      </p:sp>
    </p:spTree>
    <p:extLst>
      <p:ext uri="{BB962C8B-B14F-4D97-AF65-F5344CB8AC3E}">
        <p14:creationId xmlns:p14="http://schemas.microsoft.com/office/powerpoint/2010/main" val="11621785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479142"/>
            <a:ext cx="2628900" cy="7626692"/>
          </a:xfrm>
        </p:spPr>
        <p:txBody>
          <a:bodyPr vert="eaVert"/>
          <a:lstStyle/>
          <a:p>
            <a:r>
              <a:rPr lang="ja-JP" altLang="en-US"/>
              <a:t>マスター タイトルの書式設定</a:t>
            </a:r>
            <a:endParaRPr lang="en-US" dirty="0"/>
          </a:p>
        </p:txBody>
      </p:sp>
      <p:sp>
        <p:nvSpPr>
          <p:cNvPr id="3" name="Vertical Text Placeholder 2"/>
          <p:cNvSpPr>
            <a:spLocks noGrp="1"/>
          </p:cNvSpPr>
          <p:nvPr>
            <p:ph type="body" orient="vert" idx="1"/>
          </p:nvPr>
        </p:nvSpPr>
        <p:spPr>
          <a:xfrm>
            <a:off x="838201" y="479142"/>
            <a:ext cx="7734300" cy="7626692"/>
          </a:xfr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EB3CB742-EFBB-4B42-96A4-0DF50D0A7404}" type="datetimeFigureOut">
              <a:rPr kumimoji="1" lang="ja-JP" altLang="en-US" smtClean="0"/>
              <a:t>2022/5/30</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0F458FA-FCF7-4D55-8881-6FC0D7E04EDC}" type="slidenum">
              <a:rPr kumimoji="1" lang="ja-JP" altLang="en-US" smtClean="0"/>
              <a:t>‹#›</a:t>
            </a:fld>
            <a:endParaRPr kumimoji="1" lang="ja-JP" altLang="en-US"/>
          </a:p>
        </p:txBody>
      </p:sp>
    </p:spTree>
    <p:extLst>
      <p:ext uri="{BB962C8B-B14F-4D97-AF65-F5344CB8AC3E}">
        <p14:creationId xmlns:p14="http://schemas.microsoft.com/office/powerpoint/2010/main" val="1317112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479144"/>
            <a:ext cx="10515600" cy="1739495"/>
          </a:xfrm>
          <a:prstGeom prst="rect">
            <a:avLst/>
          </a:prstGeom>
        </p:spPr>
        <p:txBody>
          <a:bodyPr vert="horz" lIns="91440" tIns="45720" rIns="91440" bIns="45720" rtlCol="0" anchor="ctr">
            <a:normAutofit/>
          </a:bodyPr>
          <a:lstStyle/>
          <a:p>
            <a:r>
              <a:rPr lang="ja-JP" altLang="en-US"/>
              <a:t>マスター タイトルの書式設定</a:t>
            </a:r>
            <a:endParaRPr lang="en-US" dirty="0"/>
          </a:p>
        </p:txBody>
      </p:sp>
      <p:sp>
        <p:nvSpPr>
          <p:cNvPr id="3" name="Text Placeholder 2"/>
          <p:cNvSpPr>
            <a:spLocks noGrp="1"/>
          </p:cNvSpPr>
          <p:nvPr>
            <p:ph type="body" idx="1"/>
          </p:nvPr>
        </p:nvSpPr>
        <p:spPr>
          <a:xfrm>
            <a:off x="838200" y="2395710"/>
            <a:ext cx="10515600" cy="5710124"/>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2"/>
          </p:nvPr>
        </p:nvSpPr>
        <p:spPr>
          <a:xfrm>
            <a:off x="838200" y="8341240"/>
            <a:ext cx="2743200" cy="479142"/>
          </a:xfrm>
          <a:prstGeom prst="rect">
            <a:avLst/>
          </a:prstGeom>
        </p:spPr>
        <p:txBody>
          <a:bodyPr vert="horz" lIns="91440" tIns="45720" rIns="91440" bIns="45720" rtlCol="0" anchor="ctr"/>
          <a:lstStyle>
            <a:lvl1pPr algn="l">
              <a:defRPr sz="1575">
                <a:solidFill>
                  <a:schemeClr val="tx1">
                    <a:tint val="75000"/>
                  </a:schemeClr>
                </a:solidFill>
              </a:defRPr>
            </a:lvl1pPr>
          </a:lstStyle>
          <a:p>
            <a:fld id="{EB3CB742-EFBB-4B42-96A4-0DF50D0A7404}" type="datetimeFigureOut">
              <a:rPr kumimoji="1" lang="ja-JP" altLang="en-US" smtClean="0"/>
              <a:t>2022/5/30</a:t>
            </a:fld>
            <a:endParaRPr kumimoji="1" lang="ja-JP" altLang="en-US"/>
          </a:p>
        </p:txBody>
      </p:sp>
      <p:sp>
        <p:nvSpPr>
          <p:cNvPr id="5" name="Footer Placeholder 4"/>
          <p:cNvSpPr>
            <a:spLocks noGrp="1"/>
          </p:cNvSpPr>
          <p:nvPr>
            <p:ph type="ftr" sz="quarter" idx="3"/>
          </p:nvPr>
        </p:nvSpPr>
        <p:spPr>
          <a:xfrm>
            <a:off x="4038600" y="8341240"/>
            <a:ext cx="4114800" cy="479142"/>
          </a:xfrm>
          <a:prstGeom prst="rect">
            <a:avLst/>
          </a:prstGeom>
        </p:spPr>
        <p:txBody>
          <a:bodyPr vert="horz" lIns="91440" tIns="45720" rIns="91440" bIns="45720" rtlCol="0" anchor="ctr"/>
          <a:lstStyle>
            <a:lvl1pPr algn="ctr">
              <a:defRPr sz="1575">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8610600" y="8341240"/>
            <a:ext cx="2743200" cy="479142"/>
          </a:xfrm>
          <a:prstGeom prst="rect">
            <a:avLst/>
          </a:prstGeom>
        </p:spPr>
        <p:txBody>
          <a:bodyPr vert="horz" lIns="91440" tIns="45720" rIns="91440" bIns="45720" rtlCol="0" anchor="ctr"/>
          <a:lstStyle>
            <a:lvl1pPr algn="r">
              <a:defRPr sz="1575">
                <a:solidFill>
                  <a:schemeClr val="tx1">
                    <a:tint val="75000"/>
                  </a:schemeClr>
                </a:solidFill>
              </a:defRPr>
            </a:lvl1pPr>
          </a:lstStyle>
          <a:p>
            <a:fld id="{F0F458FA-FCF7-4D55-8881-6FC0D7E04EDC}" type="slidenum">
              <a:rPr kumimoji="1" lang="ja-JP" altLang="en-US" smtClean="0"/>
              <a:t>‹#›</a:t>
            </a:fld>
            <a:endParaRPr kumimoji="1" lang="ja-JP" altLang="en-US"/>
          </a:p>
        </p:txBody>
      </p:sp>
    </p:spTree>
    <p:extLst>
      <p:ext uri="{BB962C8B-B14F-4D97-AF65-F5344CB8AC3E}">
        <p14:creationId xmlns:p14="http://schemas.microsoft.com/office/powerpoint/2010/main" val="217269701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1199967" rtl="0" eaLnBrk="1" latinLnBrk="0" hangingPunct="1">
        <a:lnSpc>
          <a:spcPct val="90000"/>
        </a:lnSpc>
        <a:spcBef>
          <a:spcPct val="0"/>
        </a:spcBef>
        <a:buNone/>
        <a:defRPr kumimoji="1" sz="5774" kern="1200">
          <a:solidFill>
            <a:schemeClr val="tx1"/>
          </a:solidFill>
          <a:latin typeface="+mj-lt"/>
          <a:ea typeface="+mj-ea"/>
          <a:cs typeface="+mj-cs"/>
        </a:defRPr>
      </a:lvl1pPr>
    </p:titleStyle>
    <p:bodyStyle>
      <a:lvl1pPr marL="299992" indent="-299992" algn="l" defTabSz="1199967" rtl="0" eaLnBrk="1" latinLnBrk="0" hangingPunct="1">
        <a:lnSpc>
          <a:spcPct val="90000"/>
        </a:lnSpc>
        <a:spcBef>
          <a:spcPts val="1312"/>
        </a:spcBef>
        <a:buFont typeface="Arial" panose="020B0604020202020204" pitchFamily="34" charset="0"/>
        <a:buChar char="•"/>
        <a:defRPr kumimoji="1" sz="3674" kern="1200">
          <a:solidFill>
            <a:schemeClr val="tx1"/>
          </a:solidFill>
          <a:latin typeface="+mn-lt"/>
          <a:ea typeface="+mn-ea"/>
          <a:cs typeface="+mn-cs"/>
        </a:defRPr>
      </a:lvl1pPr>
      <a:lvl2pPr marL="899975" indent="-299992" algn="l" defTabSz="1199967" rtl="0" eaLnBrk="1" latinLnBrk="0" hangingPunct="1">
        <a:lnSpc>
          <a:spcPct val="90000"/>
        </a:lnSpc>
        <a:spcBef>
          <a:spcPts val="656"/>
        </a:spcBef>
        <a:buFont typeface="Arial" panose="020B0604020202020204" pitchFamily="34" charset="0"/>
        <a:buChar char="•"/>
        <a:defRPr kumimoji="1" sz="3150" kern="1200">
          <a:solidFill>
            <a:schemeClr val="tx1"/>
          </a:solidFill>
          <a:latin typeface="+mn-lt"/>
          <a:ea typeface="+mn-ea"/>
          <a:cs typeface="+mn-cs"/>
        </a:defRPr>
      </a:lvl2pPr>
      <a:lvl3pPr marL="1499959" indent="-299992" algn="l" defTabSz="1199967" rtl="0" eaLnBrk="1" latinLnBrk="0" hangingPunct="1">
        <a:lnSpc>
          <a:spcPct val="90000"/>
        </a:lnSpc>
        <a:spcBef>
          <a:spcPts val="656"/>
        </a:spcBef>
        <a:buFont typeface="Arial" panose="020B0604020202020204" pitchFamily="34" charset="0"/>
        <a:buChar char="•"/>
        <a:defRPr kumimoji="1" sz="2625" kern="1200">
          <a:solidFill>
            <a:schemeClr val="tx1"/>
          </a:solidFill>
          <a:latin typeface="+mn-lt"/>
          <a:ea typeface="+mn-ea"/>
          <a:cs typeface="+mn-cs"/>
        </a:defRPr>
      </a:lvl3pPr>
      <a:lvl4pPr marL="2099942" indent="-299992" algn="l" defTabSz="1199967" rtl="0" eaLnBrk="1" latinLnBrk="0" hangingPunct="1">
        <a:lnSpc>
          <a:spcPct val="90000"/>
        </a:lnSpc>
        <a:spcBef>
          <a:spcPts val="656"/>
        </a:spcBef>
        <a:buFont typeface="Arial" panose="020B0604020202020204" pitchFamily="34" charset="0"/>
        <a:buChar char="•"/>
        <a:defRPr kumimoji="1" sz="2362" kern="1200">
          <a:solidFill>
            <a:schemeClr val="tx1"/>
          </a:solidFill>
          <a:latin typeface="+mn-lt"/>
          <a:ea typeface="+mn-ea"/>
          <a:cs typeface="+mn-cs"/>
        </a:defRPr>
      </a:lvl4pPr>
      <a:lvl5pPr marL="2699926" indent="-299992" algn="l" defTabSz="1199967" rtl="0" eaLnBrk="1" latinLnBrk="0" hangingPunct="1">
        <a:lnSpc>
          <a:spcPct val="90000"/>
        </a:lnSpc>
        <a:spcBef>
          <a:spcPts val="656"/>
        </a:spcBef>
        <a:buFont typeface="Arial" panose="020B0604020202020204" pitchFamily="34" charset="0"/>
        <a:buChar char="•"/>
        <a:defRPr kumimoji="1" sz="2362" kern="1200">
          <a:solidFill>
            <a:schemeClr val="tx1"/>
          </a:solidFill>
          <a:latin typeface="+mn-lt"/>
          <a:ea typeface="+mn-ea"/>
          <a:cs typeface="+mn-cs"/>
        </a:defRPr>
      </a:lvl5pPr>
      <a:lvl6pPr marL="3299910" indent="-299992" algn="l" defTabSz="1199967" rtl="0" eaLnBrk="1" latinLnBrk="0" hangingPunct="1">
        <a:lnSpc>
          <a:spcPct val="90000"/>
        </a:lnSpc>
        <a:spcBef>
          <a:spcPts val="656"/>
        </a:spcBef>
        <a:buFont typeface="Arial" panose="020B0604020202020204" pitchFamily="34" charset="0"/>
        <a:buChar char="•"/>
        <a:defRPr kumimoji="1" sz="2362" kern="1200">
          <a:solidFill>
            <a:schemeClr val="tx1"/>
          </a:solidFill>
          <a:latin typeface="+mn-lt"/>
          <a:ea typeface="+mn-ea"/>
          <a:cs typeface="+mn-cs"/>
        </a:defRPr>
      </a:lvl6pPr>
      <a:lvl7pPr marL="3899893" indent="-299992" algn="l" defTabSz="1199967" rtl="0" eaLnBrk="1" latinLnBrk="0" hangingPunct="1">
        <a:lnSpc>
          <a:spcPct val="90000"/>
        </a:lnSpc>
        <a:spcBef>
          <a:spcPts val="656"/>
        </a:spcBef>
        <a:buFont typeface="Arial" panose="020B0604020202020204" pitchFamily="34" charset="0"/>
        <a:buChar char="•"/>
        <a:defRPr kumimoji="1" sz="2362" kern="1200">
          <a:solidFill>
            <a:schemeClr val="tx1"/>
          </a:solidFill>
          <a:latin typeface="+mn-lt"/>
          <a:ea typeface="+mn-ea"/>
          <a:cs typeface="+mn-cs"/>
        </a:defRPr>
      </a:lvl7pPr>
      <a:lvl8pPr marL="4499877" indent="-299992" algn="l" defTabSz="1199967" rtl="0" eaLnBrk="1" latinLnBrk="0" hangingPunct="1">
        <a:lnSpc>
          <a:spcPct val="90000"/>
        </a:lnSpc>
        <a:spcBef>
          <a:spcPts val="656"/>
        </a:spcBef>
        <a:buFont typeface="Arial" panose="020B0604020202020204" pitchFamily="34" charset="0"/>
        <a:buChar char="•"/>
        <a:defRPr kumimoji="1" sz="2362" kern="1200">
          <a:solidFill>
            <a:schemeClr val="tx1"/>
          </a:solidFill>
          <a:latin typeface="+mn-lt"/>
          <a:ea typeface="+mn-ea"/>
          <a:cs typeface="+mn-cs"/>
        </a:defRPr>
      </a:lvl8pPr>
      <a:lvl9pPr marL="5099860" indent="-299992" algn="l" defTabSz="1199967" rtl="0" eaLnBrk="1" latinLnBrk="0" hangingPunct="1">
        <a:lnSpc>
          <a:spcPct val="90000"/>
        </a:lnSpc>
        <a:spcBef>
          <a:spcPts val="656"/>
        </a:spcBef>
        <a:buFont typeface="Arial" panose="020B0604020202020204" pitchFamily="34" charset="0"/>
        <a:buChar char="•"/>
        <a:defRPr kumimoji="1" sz="2362" kern="1200">
          <a:solidFill>
            <a:schemeClr val="tx1"/>
          </a:solidFill>
          <a:latin typeface="+mn-lt"/>
          <a:ea typeface="+mn-ea"/>
          <a:cs typeface="+mn-cs"/>
        </a:defRPr>
      </a:lvl9pPr>
    </p:bodyStyle>
    <p:otherStyle>
      <a:defPPr>
        <a:defRPr lang="en-US"/>
      </a:defPPr>
      <a:lvl1pPr marL="0" algn="l" defTabSz="1199967" rtl="0" eaLnBrk="1" latinLnBrk="0" hangingPunct="1">
        <a:defRPr kumimoji="1" sz="2362" kern="1200">
          <a:solidFill>
            <a:schemeClr val="tx1"/>
          </a:solidFill>
          <a:latin typeface="+mn-lt"/>
          <a:ea typeface="+mn-ea"/>
          <a:cs typeface="+mn-cs"/>
        </a:defRPr>
      </a:lvl1pPr>
      <a:lvl2pPr marL="599984" algn="l" defTabSz="1199967" rtl="0" eaLnBrk="1" latinLnBrk="0" hangingPunct="1">
        <a:defRPr kumimoji="1" sz="2362" kern="1200">
          <a:solidFill>
            <a:schemeClr val="tx1"/>
          </a:solidFill>
          <a:latin typeface="+mn-lt"/>
          <a:ea typeface="+mn-ea"/>
          <a:cs typeface="+mn-cs"/>
        </a:defRPr>
      </a:lvl2pPr>
      <a:lvl3pPr marL="1199967" algn="l" defTabSz="1199967" rtl="0" eaLnBrk="1" latinLnBrk="0" hangingPunct="1">
        <a:defRPr kumimoji="1" sz="2362" kern="1200">
          <a:solidFill>
            <a:schemeClr val="tx1"/>
          </a:solidFill>
          <a:latin typeface="+mn-lt"/>
          <a:ea typeface="+mn-ea"/>
          <a:cs typeface="+mn-cs"/>
        </a:defRPr>
      </a:lvl3pPr>
      <a:lvl4pPr marL="1799951" algn="l" defTabSz="1199967" rtl="0" eaLnBrk="1" latinLnBrk="0" hangingPunct="1">
        <a:defRPr kumimoji="1" sz="2362" kern="1200">
          <a:solidFill>
            <a:schemeClr val="tx1"/>
          </a:solidFill>
          <a:latin typeface="+mn-lt"/>
          <a:ea typeface="+mn-ea"/>
          <a:cs typeface="+mn-cs"/>
        </a:defRPr>
      </a:lvl4pPr>
      <a:lvl5pPr marL="2399934" algn="l" defTabSz="1199967" rtl="0" eaLnBrk="1" latinLnBrk="0" hangingPunct="1">
        <a:defRPr kumimoji="1" sz="2362" kern="1200">
          <a:solidFill>
            <a:schemeClr val="tx1"/>
          </a:solidFill>
          <a:latin typeface="+mn-lt"/>
          <a:ea typeface="+mn-ea"/>
          <a:cs typeface="+mn-cs"/>
        </a:defRPr>
      </a:lvl5pPr>
      <a:lvl6pPr marL="2999918" algn="l" defTabSz="1199967" rtl="0" eaLnBrk="1" latinLnBrk="0" hangingPunct="1">
        <a:defRPr kumimoji="1" sz="2362" kern="1200">
          <a:solidFill>
            <a:schemeClr val="tx1"/>
          </a:solidFill>
          <a:latin typeface="+mn-lt"/>
          <a:ea typeface="+mn-ea"/>
          <a:cs typeface="+mn-cs"/>
        </a:defRPr>
      </a:lvl6pPr>
      <a:lvl7pPr marL="3599901" algn="l" defTabSz="1199967" rtl="0" eaLnBrk="1" latinLnBrk="0" hangingPunct="1">
        <a:defRPr kumimoji="1" sz="2362" kern="1200">
          <a:solidFill>
            <a:schemeClr val="tx1"/>
          </a:solidFill>
          <a:latin typeface="+mn-lt"/>
          <a:ea typeface="+mn-ea"/>
          <a:cs typeface="+mn-cs"/>
        </a:defRPr>
      </a:lvl7pPr>
      <a:lvl8pPr marL="4199885" algn="l" defTabSz="1199967" rtl="0" eaLnBrk="1" latinLnBrk="0" hangingPunct="1">
        <a:defRPr kumimoji="1" sz="2362" kern="1200">
          <a:solidFill>
            <a:schemeClr val="tx1"/>
          </a:solidFill>
          <a:latin typeface="+mn-lt"/>
          <a:ea typeface="+mn-ea"/>
          <a:cs typeface="+mn-cs"/>
        </a:defRPr>
      </a:lvl8pPr>
      <a:lvl9pPr marL="4799868" algn="l" defTabSz="1199967" rtl="0" eaLnBrk="1" latinLnBrk="0" hangingPunct="1">
        <a:defRPr kumimoji="1" sz="2362"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8.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2" name="正方形/長方形 41">
            <a:extLst>
              <a:ext uri="{FF2B5EF4-FFF2-40B4-BE49-F238E27FC236}">
                <a16:creationId xmlns:a16="http://schemas.microsoft.com/office/drawing/2014/main" id="{D428B586-F263-4740-B387-7C0C7198428E}"/>
              </a:ext>
            </a:extLst>
          </p:cNvPr>
          <p:cNvSpPr/>
          <p:nvPr/>
        </p:nvSpPr>
        <p:spPr>
          <a:xfrm>
            <a:off x="527943" y="4356886"/>
            <a:ext cx="848561" cy="2425633"/>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735"/>
          </a:p>
        </p:txBody>
      </p:sp>
      <p:sp>
        <p:nvSpPr>
          <p:cNvPr id="44" name="正方形/長方形 43">
            <a:extLst>
              <a:ext uri="{FF2B5EF4-FFF2-40B4-BE49-F238E27FC236}">
                <a16:creationId xmlns:a16="http://schemas.microsoft.com/office/drawing/2014/main" id="{7CEA6EAA-501C-488D-B9CD-1F780374CB99}"/>
              </a:ext>
            </a:extLst>
          </p:cNvPr>
          <p:cNvSpPr/>
          <p:nvPr/>
        </p:nvSpPr>
        <p:spPr>
          <a:xfrm>
            <a:off x="524094" y="6784051"/>
            <a:ext cx="855477" cy="1503280"/>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735"/>
          </a:p>
        </p:txBody>
      </p:sp>
      <p:sp>
        <p:nvSpPr>
          <p:cNvPr id="2" name="正方形/長方形 1">
            <a:extLst>
              <a:ext uri="{FF2B5EF4-FFF2-40B4-BE49-F238E27FC236}">
                <a16:creationId xmlns:a16="http://schemas.microsoft.com/office/drawing/2014/main" id="{A37CDB38-1532-45DC-9BF0-2E1469C039EF}"/>
              </a:ext>
            </a:extLst>
          </p:cNvPr>
          <p:cNvSpPr/>
          <p:nvPr/>
        </p:nvSpPr>
        <p:spPr>
          <a:xfrm>
            <a:off x="512134" y="1960989"/>
            <a:ext cx="875671" cy="2527014"/>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735"/>
          </a:p>
        </p:txBody>
      </p:sp>
      <p:sp>
        <p:nvSpPr>
          <p:cNvPr id="5" name="タイトル 4">
            <a:extLst>
              <a:ext uri="{FF2B5EF4-FFF2-40B4-BE49-F238E27FC236}">
                <a16:creationId xmlns:a16="http://schemas.microsoft.com/office/drawing/2014/main" id="{CCA39313-B2C1-43A8-A2DB-DF5813E7BCD0}"/>
              </a:ext>
            </a:extLst>
          </p:cNvPr>
          <p:cNvSpPr>
            <a:spLocks noGrp="1"/>
          </p:cNvSpPr>
          <p:nvPr>
            <p:ph type="title"/>
          </p:nvPr>
        </p:nvSpPr>
        <p:spPr>
          <a:xfrm>
            <a:off x="3621884" y="1125015"/>
            <a:ext cx="8483744" cy="300118"/>
          </a:xfrm>
          <a:ln>
            <a:noFill/>
          </a:ln>
        </p:spPr>
        <p:txBody>
          <a:bodyPr>
            <a:noAutofit/>
          </a:bodyPr>
          <a:lstStyle/>
          <a:p>
            <a:pPr algn="ctr"/>
            <a:r>
              <a:rPr lang="en-US" altLang="ja-JP" sz="1800" dirty="0">
                <a:latin typeface="+mn-ea"/>
                <a:ea typeface="+mn-ea"/>
              </a:rPr>
              <a:t>Our Road Map to Repeal Involuntary Hospitalization</a:t>
            </a:r>
            <a:endParaRPr lang="ja-JP" altLang="en-US" sz="1800" dirty="0">
              <a:latin typeface="+mn-ea"/>
              <a:ea typeface="+mn-ea"/>
            </a:endParaRPr>
          </a:p>
        </p:txBody>
      </p:sp>
      <p:graphicFrame>
        <p:nvGraphicFramePr>
          <p:cNvPr id="8" name="コンテンツ プレースホルダー 7">
            <a:extLst>
              <a:ext uri="{FF2B5EF4-FFF2-40B4-BE49-F238E27FC236}">
                <a16:creationId xmlns:a16="http://schemas.microsoft.com/office/drawing/2014/main" id="{C4CDA23D-2720-4E2E-BAA7-A81CB969AB78}"/>
              </a:ext>
            </a:extLst>
          </p:cNvPr>
          <p:cNvGraphicFramePr>
            <a:graphicFrameLocks noGrp="1"/>
          </p:cNvGraphicFramePr>
          <p:nvPr>
            <p:ph idx="1"/>
            <p:extLst>
              <p:ext uri="{D42A27DB-BD31-4B8C-83A1-F6EECF244321}">
                <p14:modId xmlns:p14="http://schemas.microsoft.com/office/powerpoint/2010/main" val="3311918931"/>
              </p:ext>
            </p:extLst>
          </p:nvPr>
        </p:nvGraphicFramePr>
        <p:xfrm>
          <a:off x="3731426" y="2099753"/>
          <a:ext cx="3923309" cy="62122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9" name="図表 8">
            <a:extLst>
              <a:ext uri="{FF2B5EF4-FFF2-40B4-BE49-F238E27FC236}">
                <a16:creationId xmlns:a16="http://schemas.microsoft.com/office/drawing/2014/main" id="{156EBCA4-829E-4A37-BCC5-8AFFDD7B7BE9}"/>
              </a:ext>
            </a:extLst>
          </p:cNvPr>
          <p:cNvGraphicFramePr/>
          <p:nvPr>
            <p:extLst>
              <p:ext uri="{D42A27DB-BD31-4B8C-83A1-F6EECF244321}">
                <p14:modId xmlns:p14="http://schemas.microsoft.com/office/powerpoint/2010/main" val="3936670016"/>
              </p:ext>
            </p:extLst>
          </p:nvPr>
        </p:nvGraphicFramePr>
        <p:xfrm>
          <a:off x="7303458" y="2024451"/>
          <a:ext cx="4769722" cy="626288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3" name="テキスト ボックス 2">
            <a:extLst>
              <a:ext uri="{FF2B5EF4-FFF2-40B4-BE49-F238E27FC236}">
                <a16:creationId xmlns:a16="http://schemas.microsoft.com/office/drawing/2014/main" id="{B281C340-A139-48FA-AE82-4CE7B38041DC}"/>
              </a:ext>
            </a:extLst>
          </p:cNvPr>
          <p:cNvSpPr txBox="1"/>
          <p:nvPr/>
        </p:nvSpPr>
        <p:spPr>
          <a:xfrm>
            <a:off x="3657055" y="1400180"/>
            <a:ext cx="3932237" cy="600164"/>
          </a:xfrm>
          <a:prstGeom prst="rect">
            <a:avLst/>
          </a:prstGeom>
          <a:noFill/>
          <a:ln>
            <a:noFill/>
          </a:ln>
        </p:spPr>
        <p:txBody>
          <a:bodyPr wrap="square" rtlCol="0">
            <a:spAutoFit/>
          </a:bodyPr>
          <a:lstStyle/>
          <a:p>
            <a:pPr algn="ctr"/>
            <a:r>
              <a:rPr kumimoji="1" lang="en-US" altLang="ja-JP" sz="1100" dirty="0"/>
              <a:t>Phaseout of the Involuntary Hospitalization</a:t>
            </a:r>
          </a:p>
          <a:p>
            <a:pPr algn="ctr"/>
            <a:r>
              <a:rPr kumimoji="1" lang="en-US" altLang="ja-JP" sz="1100" dirty="0"/>
              <a:t>Radical Reduction of Psychiatric Beds and Closing Psychiatric Hospitals </a:t>
            </a:r>
          </a:p>
        </p:txBody>
      </p:sp>
      <p:sp>
        <p:nvSpPr>
          <p:cNvPr id="4" name="テキスト ボックス 3">
            <a:extLst>
              <a:ext uri="{FF2B5EF4-FFF2-40B4-BE49-F238E27FC236}">
                <a16:creationId xmlns:a16="http://schemas.microsoft.com/office/drawing/2014/main" id="{7E040EF2-BC5B-4701-93A1-9B85B4A67F4A}"/>
              </a:ext>
            </a:extLst>
          </p:cNvPr>
          <p:cNvSpPr txBox="1"/>
          <p:nvPr/>
        </p:nvSpPr>
        <p:spPr>
          <a:xfrm>
            <a:off x="7612385" y="1415569"/>
            <a:ext cx="4460796" cy="646331"/>
          </a:xfrm>
          <a:prstGeom prst="rect">
            <a:avLst/>
          </a:prstGeom>
          <a:noFill/>
          <a:ln>
            <a:noFill/>
          </a:ln>
        </p:spPr>
        <p:txBody>
          <a:bodyPr wrap="square" rtlCol="0">
            <a:spAutoFit/>
          </a:bodyPr>
          <a:lstStyle/>
          <a:p>
            <a:pPr algn="ctr"/>
            <a:r>
              <a:rPr kumimoji="1" lang="en-US" altLang="ja-JP" sz="1100" dirty="0"/>
              <a:t>Development of  Medical &amp; Welfare Resources  to Support  Independent Living in  a Community without Discrimination and Prejudice</a:t>
            </a:r>
          </a:p>
          <a:p>
            <a:pPr algn="ctr"/>
            <a:r>
              <a:rPr kumimoji="1" lang="ja-JP" altLang="en-US" sz="1400" dirty="0"/>
              <a:t>　</a:t>
            </a:r>
          </a:p>
        </p:txBody>
      </p:sp>
      <p:sp>
        <p:nvSpPr>
          <p:cNvPr id="6" name="矢印: 五方向 5">
            <a:extLst>
              <a:ext uri="{FF2B5EF4-FFF2-40B4-BE49-F238E27FC236}">
                <a16:creationId xmlns:a16="http://schemas.microsoft.com/office/drawing/2014/main" id="{E104C158-CA0A-4D90-B739-0563DDDE9B82}"/>
              </a:ext>
            </a:extLst>
          </p:cNvPr>
          <p:cNvSpPr/>
          <p:nvPr/>
        </p:nvSpPr>
        <p:spPr>
          <a:xfrm>
            <a:off x="7195324" y="2802263"/>
            <a:ext cx="1291658" cy="1043177"/>
          </a:xfrm>
          <a:prstGeom prst="homePlat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1400" dirty="0"/>
              <a:t>Transfer of  budget &amp; staff to a community</a:t>
            </a:r>
            <a:endParaRPr kumimoji="1" lang="ja-JP" altLang="en-US" sz="1400" dirty="0"/>
          </a:p>
        </p:txBody>
      </p:sp>
      <p:sp>
        <p:nvSpPr>
          <p:cNvPr id="12" name="テキスト ボックス 11">
            <a:extLst>
              <a:ext uri="{FF2B5EF4-FFF2-40B4-BE49-F238E27FC236}">
                <a16:creationId xmlns:a16="http://schemas.microsoft.com/office/drawing/2014/main" id="{13458AEB-FEBB-4B4E-8E4A-40243271E055}"/>
              </a:ext>
            </a:extLst>
          </p:cNvPr>
          <p:cNvSpPr txBox="1"/>
          <p:nvPr/>
        </p:nvSpPr>
        <p:spPr>
          <a:xfrm>
            <a:off x="3542097" y="7932515"/>
            <a:ext cx="8369253" cy="954107"/>
          </a:xfrm>
          <a:prstGeom prst="rect">
            <a:avLst/>
          </a:prstGeom>
          <a:noFill/>
          <a:ln>
            <a:solidFill>
              <a:schemeClr val="tx1"/>
            </a:solidFill>
          </a:ln>
        </p:spPr>
        <p:txBody>
          <a:bodyPr wrap="square" rtlCol="0">
            <a:spAutoFit/>
          </a:bodyPr>
          <a:lstStyle/>
          <a:p>
            <a:r>
              <a:rPr kumimoji="1" lang="en-US" altLang="ja-JP" sz="1400" dirty="0"/>
              <a:t>People with psychosocial</a:t>
            </a:r>
            <a:r>
              <a:rPr kumimoji="1" lang="ja-JP" altLang="en-US" sz="1400" dirty="0"/>
              <a:t>  </a:t>
            </a:r>
            <a:r>
              <a:rPr kumimoji="1" lang="en-US" altLang="ja-JP" sz="1400" dirty="0"/>
              <a:t>disabilities rightfully live in a community in which diverse people live. </a:t>
            </a:r>
            <a:r>
              <a:rPr kumimoji="1" lang="ja-JP" altLang="en-US" sz="1400" dirty="0"/>
              <a:t> </a:t>
            </a:r>
            <a:r>
              <a:rPr kumimoji="1" lang="en-US" altLang="ja-JP" sz="1400" dirty="0"/>
              <a:t>A</a:t>
            </a:r>
            <a:r>
              <a:rPr kumimoji="1" lang="ja-JP" altLang="en-US" sz="1400" dirty="0"/>
              <a:t> </a:t>
            </a:r>
            <a:r>
              <a:rPr kumimoji="1" lang="en-US" altLang="ja-JP" sz="1400" dirty="0"/>
              <a:t>role</a:t>
            </a:r>
            <a:r>
              <a:rPr kumimoji="1" lang="ja-JP" altLang="en-US" sz="1400" dirty="0"/>
              <a:t> </a:t>
            </a:r>
            <a:r>
              <a:rPr kumimoji="1" lang="en-US" altLang="ja-JP" sz="1400" dirty="0"/>
              <a:t>of</a:t>
            </a:r>
            <a:r>
              <a:rPr kumimoji="1" lang="ja-JP" altLang="en-US" sz="1400" dirty="0"/>
              <a:t> </a:t>
            </a:r>
            <a:r>
              <a:rPr kumimoji="1" lang="en-US" altLang="ja-JP" sz="1400" dirty="0"/>
              <a:t>psychiatry</a:t>
            </a:r>
            <a:r>
              <a:rPr kumimoji="1" lang="ja-JP" altLang="en-US" sz="1400" dirty="0"/>
              <a:t> </a:t>
            </a:r>
            <a:r>
              <a:rPr kumimoji="1" lang="en-US" altLang="ja-JP" sz="1400" dirty="0"/>
              <a:t>is one of infrastructure to support community life. No involuntary</a:t>
            </a:r>
            <a:r>
              <a:rPr kumimoji="1" lang="ja-JP" altLang="en-US" sz="1400" dirty="0"/>
              <a:t> </a:t>
            </a:r>
            <a:r>
              <a:rPr kumimoji="1" lang="en-US" altLang="ja-JP" sz="1400" dirty="0"/>
              <a:t>medical</a:t>
            </a:r>
            <a:r>
              <a:rPr kumimoji="1" lang="ja-JP" altLang="en-US" sz="1400" dirty="0"/>
              <a:t> </a:t>
            </a:r>
            <a:r>
              <a:rPr kumimoji="1" lang="en-US" altLang="ja-JP" sz="1400" dirty="0"/>
              <a:t>intervention is permitted except in an </a:t>
            </a:r>
            <a:r>
              <a:rPr kumimoji="1" lang="en-US" altLang="ja-JP" sz="1400" b="0" i="0" u="none" strike="noStrike" kern="1200" cap="none" spc="0" normalizeH="0" baseline="0" noProof="0" dirty="0">
                <a:ln>
                  <a:noFill/>
                </a:ln>
                <a:solidFill>
                  <a:prstClr val="black"/>
                </a:solidFill>
                <a:effectLst/>
                <a:uLnTx/>
                <a:uFillTx/>
                <a:latin typeface="Calibri"/>
                <a:ea typeface="游ゴシック" panose="020B0400000000000000" pitchFamily="50" charset="-128"/>
                <a:cs typeface="+mn-cs"/>
              </a:rPr>
              <a:t>emergency with observing rules below, appropriateness, the least intrusive and the least restrictive alternative, more benefit than harm and exhaustion of all measures to support exercise patient’s rights</a:t>
            </a:r>
            <a:r>
              <a:rPr kumimoji="1" lang="en-US" altLang="ja-JP" sz="1400" dirty="0"/>
              <a:t>.</a:t>
            </a:r>
          </a:p>
        </p:txBody>
      </p:sp>
      <p:sp>
        <p:nvSpPr>
          <p:cNvPr id="15" name="テキスト ボックス 14">
            <a:extLst>
              <a:ext uri="{FF2B5EF4-FFF2-40B4-BE49-F238E27FC236}">
                <a16:creationId xmlns:a16="http://schemas.microsoft.com/office/drawing/2014/main" id="{5C7B6038-638D-4D8A-9510-468E79E74DE1}"/>
              </a:ext>
            </a:extLst>
          </p:cNvPr>
          <p:cNvSpPr txBox="1"/>
          <p:nvPr/>
        </p:nvSpPr>
        <p:spPr>
          <a:xfrm>
            <a:off x="1357744" y="4955911"/>
            <a:ext cx="2724885" cy="1384995"/>
          </a:xfrm>
          <a:prstGeom prst="rect">
            <a:avLst/>
          </a:prstGeom>
          <a:noFill/>
        </p:spPr>
        <p:txBody>
          <a:bodyPr wrap="square" rtlCol="0">
            <a:spAutoFit/>
          </a:bodyPr>
          <a:lstStyle/>
          <a:p>
            <a:r>
              <a:rPr kumimoji="1" lang="ja-JP" altLang="en-US" sz="1400" dirty="0"/>
              <a:t>・</a:t>
            </a:r>
            <a:r>
              <a:rPr kumimoji="1" lang="en-US" altLang="ja-JP" sz="1400" dirty="0"/>
              <a:t>To limit Involuntary Hospitalization to 23 days under Mental Health &amp; Welfare Act 1987</a:t>
            </a:r>
          </a:p>
          <a:p>
            <a:endParaRPr kumimoji="1" lang="en-US" altLang="ja-JP" sz="1400" dirty="0"/>
          </a:p>
          <a:p>
            <a:r>
              <a:rPr kumimoji="1" lang="ja-JP" altLang="en-US" sz="1400" dirty="0"/>
              <a:t>・</a:t>
            </a:r>
            <a:r>
              <a:rPr kumimoji="1" lang="en-US" altLang="ja-JP" sz="1400" dirty="0"/>
              <a:t>To Prohibit Private Hospitals from Involuntary Hospitalization</a:t>
            </a:r>
          </a:p>
        </p:txBody>
      </p:sp>
      <p:sp>
        <p:nvSpPr>
          <p:cNvPr id="16" name="テキスト ボックス 15">
            <a:extLst>
              <a:ext uri="{FF2B5EF4-FFF2-40B4-BE49-F238E27FC236}">
                <a16:creationId xmlns:a16="http://schemas.microsoft.com/office/drawing/2014/main" id="{8BCFDD33-AA6A-4EA4-B293-8EA6DE0DDB76}"/>
              </a:ext>
            </a:extLst>
          </p:cNvPr>
          <p:cNvSpPr txBox="1"/>
          <p:nvPr/>
        </p:nvSpPr>
        <p:spPr>
          <a:xfrm>
            <a:off x="1323187" y="1875614"/>
            <a:ext cx="2679935" cy="2677656"/>
          </a:xfrm>
          <a:prstGeom prst="rect">
            <a:avLst/>
          </a:prstGeom>
          <a:noFill/>
        </p:spPr>
        <p:txBody>
          <a:bodyPr wrap="square" rtlCol="0">
            <a:spAutoFit/>
          </a:bodyPr>
          <a:lstStyle/>
          <a:p>
            <a:pPr>
              <a:lnSpc>
                <a:spcPct val="100000"/>
              </a:lnSpc>
            </a:pPr>
            <a:r>
              <a:rPr lang="ja-JP" altLang="en-US" sz="1400" dirty="0"/>
              <a:t>・</a:t>
            </a:r>
            <a:r>
              <a:rPr lang="en-US" altLang="ja-JP" sz="1400" dirty="0"/>
              <a:t>Establish Public</a:t>
            </a:r>
            <a:r>
              <a:rPr lang="ja-JP" altLang="en-US" sz="1400" dirty="0"/>
              <a:t> </a:t>
            </a:r>
            <a:r>
              <a:rPr lang="en-US" altLang="ja-JP" sz="1400" dirty="0"/>
              <a:t>Council for a Patient (MI Principles 18)</a:t>
            </a:r>
          </a:p>
          <a:p>
            <a:pPr>
              <a:lnSpc>
                <a:spcPct val="100000"/>
              </a:lnSpc>
            </a:pPr>
            <a:r>
              <a:rPr lang="ja-JP" altLang="en-US" sz="1400" dirty="0"/>
              <a:t>・</a:t>
            </a:r>
            <a:r>
              <a:rPr lang="en-US" altLang="ja-JP" sz="1400" dirty="0"/>
              <a:t>Radical Reform</a:t>
            </a:r>
            <a:r>
              <a:rPr lang="ja-JP" altLang="en-US" sz="1400" dirty="0"/>
              <a:t> </a:t>
            </a:r>
            <a:r>
              <a:rPr lang="en-US" altLang="ja-JP" sz="1400" dirty="0"/>
              <a:t>of Psychiatric Review Board (MI Principles 17)</a:t>
            </a:r>
            <a:r>
              <a:rPr lang="ja-JP" altLang="en-US" sz="1400" dirty="0"/>
              <a:t>　　　　　</a:t>
            </a:r>
            <a:endParaRPr lang="en-US" altLang="ja-JP" sz="1200" dirty="0"/>
          </a:p>
          <a:p>
            <a:pPr>
              <a:lnSpc>
                <a:spcPct val="100000"/>
              </a:lnSpc>
            </a:pPr>
            <a:r>
              <a:rPr lang="ja-JP" altLang="en-US" sz="1400" dirty="0"/>
              <a:t>・</a:t>
            </a:r>
            <a:r>
              <a:rPr lang="en-US" altLang="ja-JP" sz="1400" dirty="0"/>
              <a:t>Amend</a:t>
            </a:r>
            <a:r>
              <a:rPr lang="ja-JP" altLang="en-US" sz="1400" dirty="0"/>
              <a:t> </a:t>
            </a:r>
            <a:r>
              <a:rPr lang="en-US" altLang="ja-JP" sz="1400" dirty="0"/>
              <a:t>the Criteria of Involuntary Hospitalization (MI Principles 16)</a:t>
            </a:r>
            <a:endParaRPr kumimoji="1" lang="en-US" altLang="ja-JP" sz="1400" dirty="0"/>
          </a:p>
          <a:p>
            <a:r>
              <a:rPr kumimoji="1" lang="ja-JP" altLang="en-US" sz="1400" dirty="0"/>
              <a:t>・</a:t>
            </a:r>
            <a:r>
              <a:rPr kumimoji="1" lang="en-US" altLang="ja-JP" sz="1400" dirty="0"/>
              <a:t>Investigation of Victims of Involuntary Hospitalization &amp; Enactment for Restoration of their Dignity &amp; Compensation of  their Damage</a:t>
            </a:r>
          </a:p>
        </p:txBody>
      </p:sp>
      <p:sp>
        <p:nvSpPr>
          <p:cNvPr id="17" name="テキスト ボックス 16">
            <a:extLst>
              <a:ext uri="{FF2B5EF4-FFF2-40B4-BE49-F238E27FC236}">
                <a16:creationId xmlns:a16="http://schemas.microsoft.com/office/drawing/2014/main" id="{81E68806-0D5A-4B91-8382-9CD049C28DCF}"/>
              </a:ext>
            </a:extLst>
          </p:cNvPr>
          <p:cNvSpPr txBox="1"/>
          <p:nvPr/>
        </p:nvSpPr>
        <p:spPr>
          <a:xfrm>
            <a:off x="1389687" y="6715509"/>
            <a:ext cx="2235693" cy="1631216"/>
          </a:xfrm>
          <a:prstGeom prst="rect">
            <a:avLst/>
          </a:prstGeom>
          <a:noFill/>
        </p:spPr>
        <p:txBody>
          <a:bodyPr wrap="square" rtlCol="0">
            <a:spAutoFit/>
          </a:bodyPr>
          <a:lstStyle/>
          <a:p>
            <a:r>
              <a:rPr kumimoji="1" lang="ja-JP" altLang="en-US" sz="1400" dirty="0"/>
              <a:t>・</a:t>
            </a:r>
            <a:r>
              <a:rPr kumimoji="1" lang="en-US" altLang="ja-JP" sz="1200" dirty="0"/>
              <a:t>Abolishment</a:t>
            </a:r>
            <a:r>
              <a:rPr kumimoji="1" lang="ja-JP" altLang="en-US" sz="1200" dirty="0"/>
              <a:t> </a:t>
            </a:r>
            <a:r>
              <a:rPr kumimoji="1" lang="en-US" altLang="ja-JP" sz="1200" dirty="0"/>
              <a:t>of</a:t>
            </a:r>
            <a:r>
              <a:rPr kumimoji="1" lang="ja-JP" altLang="en-US" sz="1200" dirty="0"/>
              <a:t> </a:t>
            </a:r>
            <a:r>
              <a:rPr kumimoji="1" lang="en-US" altLang="ja-JP" sz="1200" dirty="0"/>
              <a:t>Mental health &amp; Welfare Act 1987 and to enact Universal Patient’s Act including Psychiatry</a:t>
            </a:r>
          </a:p>
          <a:p>
            <a:r>
              <a:rPr kumimoji="1" lang="ja-JP" altLang="en-US" sz="1400" dirty="0"/>
              <a:t>・</a:t>
            </a:r>
            <a:r>
              <a:rPr kumimoji="1" lang="en-US" altLang="ja-JP" sz="1400" dirty="0"/>
              <a:t>To </a:t>
            </a:r>
            <a:r>
              <a:rPr kumimoji="1" lang="en-US" altLang="ja-JP" sz="1200" dirty="0"/>
              <a:t>Establish the </a:t>
            </a:r>
            <a:r>
              <a:rPr kumimoji="1" lang="en-US" altLang="ja-JP" sz="1200" dirty="0">
                <a:solidFill>
                  <a:srgbClr val="333333"/>
                </a:solidFill>
                <a:ea typeface="Meiryo" panose="020B0604030504040204" pitchFamily="50" charset="-128"/>
              </a:rPr>
              <a:t>N</a:t>
            </a:r>
            <a:r>
              <a:rPr lang="en-US" altLang="ja-JP" sz="1200" b="0" i="0" dirty="0">
                <a:solidFill>
                  <a:srgbClr val="333333"/>
                </a:solidFill>
                <a:effectLst/>
                <a:ea typeface="Meiryo" panose="020B0604030504040204" pitchFamily="50" charset="-128"/>
              </a:rPr>
              <a:t>ational </a:t>
            </a:r>
            <a:r>
              <a:rPr lang="en-US" altLang="ja-JP" sz="1200" dirty="0">
                <a:solidFill>
                  <a:srgbClr val="333333"/>
                </a:solidFill>
                <a:ea typeface="Meiryo" panose="020B0604030504040204" pitchFamily="50" charset="-128"/>
              </a:rPr>
              <a:t>I</a:t>
            </a:r>
            <a:r>
              <a:rPr lang="en-US" altLang="ja-JP" sz="1200" b="0" i="0" dirty="0">
                <a:solidFill>
                  <a:srgbClr val="333333"/>
                </a:solidFill>
                <a:effectLst/>
                <a:ea typeface="Meiryo" panose="020B0604030504040204" pitchFamily="50" charset="-128"/>
              </a:rPr>
              <a:t>nstitutions for Protection and Promotion of Human Rights based on Paris Principles</a:t>
            </a:r>
            <a:r>
              <a:rPr lang="en-US" altLang="ja-JP" sz="1200" dirty="0">
                <a:solidFill>
                  <a:srgbClr val="333333"/>
                </a:solidFill>
                <a:ea typeface="Meiryo" panose="020B0604030504040204" pitchFamily="50" charset="-128"/>
              </a:rPr>
              <a:t> </a:t>
            </a:r>
            <a:endParaRPr kumimoji="1" lang="en-US" altLang="ja-JP" sz="1200" dirty="0"/>
          </a:p>
        </p:txBody>
      </p:sp>
      <p:sp>
        <p:nvSpPr>
          <p:cNvPr id="22" name="タイトル 4">
            <a:extLst>
              <a:ext uri="{FF2B5EF4-FFF2-40B4-BE49-F238E27FC236}">
                <a16:creationId xmlns:a16="http://schemas.microsoft.com/office/drawing/2014/main" id="{242C6B27-3498-424B-AFFE-85765BF557F4}"/>
              </a:ext>
            </a:extLst>
          </p:cNvPr>
          <p:cNvSpPr txBox="1">
            <a:spLocks/>
          </p:cNvSpPr>
          <p:nvPr/>
        </p:nvSpPr>
        <p:spPr>
          <a:xfrm>
            <a:off x="1475827" y="1161060"/>
            <a:ext cx="1961532" cy="632658"/>
          </a:xfrm>
          <a:prstGeom prst="rect">
            <a:avLst/>
          </a:prstGeom>
          <a:ln>
            <a:solidFill>
              <a:schemeClr val="tx1"/>
            </a:solidFill>
          </a:ln>
        </p:spPr>
        <p:txBody>
          <a:bodyPr vert="horz" lIns="91440" tIns="45720" rIns="91440" bIns="45720" rtlCol="0" anchor="b">
            <a:noAutofit/>
          </a:bodyPr>
          <a:lstStyle>
            <a:lvl1pPr algn="l" defTabSz="914400" rtl="0" eaLnBrk="1" latinLnBrk="0" hangingPunct="1">
              <a:lnSpc>
                <a:spcPct val="90000"/>
              </a:lnSpc>
              <a:spcBef>
                <a:spcPct val="0"/>
              </a:spcBef>
              <a:buNone/>
              <a:defRPr kumimoji="1" sz="3200" kern="1200">
                <a:solidFill>
                  <a:schemeClr val="tx1"/>
                </a:solidFill>
                <a:latin typeface="+mj-lt"/>
                <a:ea typeface="+mj-ea"/>
                <a:cs typeface="+mj-cs"/>
              </a:defRPr>
            </a:lvl1pPr>
          </a:lstStyle>
          <a:p>
            <a:pPr algn="ctr"/>
            <a:r>
              <a:rPr lang="en-US" altLang="ja-JP" sz="1600" dirty="0">
                <a:latin typeface="+mn-ea"/>
                <a:ea typeface="+mn-ea"/>
              </a:rPr>
              <a:t>Amendment</a:t>
            </a:r>
            <a:r>
              <a:rPr lang="ja-JP" altLang="en-US" sz="1600" dirty="0">
                <a:latin typeface="+mn-ea"/>
                <a:ea typeface="+mn-ea"/>
              </a:rPr>
              <a:t> </a:t>
            </a:r>
            <a:r>
              <a:rPr lang="en-US" altLang="ja-JP" sz="1600" dirty="0">
                <a:latin typeface="+mn-ea"/>
                <a:ea typeface="+mn-ea"/>
              </a:rPr>
              <a:t>of</a:t>
            </a:r>
            <a:r>
              <a:rPr lang="ja-JP" altLang="en-US" sz="1600" dirty="0">
                <a:latin typeface="+mn-ea"/>
                <a:ea typeface="+mn-ea"/>
              </a:rPr>
              <a:t> </a:t>
            </a:r>
            <a:r>
              <a:rPr lang="en-US" altLang="ja-JP" sz="1600" dirty="0">
                <a:latin typeface="+mn-ea"/>
                <a:ea typeface="+mn-ea"/>
              </a:rPr>
              <a:t>Existing Laws</a:t>
            </a:r>
          </a:p>
        </p:txBody>
      </p:sp>
      <p:sp>
        <p:nvSpPr>
          <p:cNvPr id="7" name="テキスト ボックス 6">
            <a:extLst>
              <a:ext uri="{FF2B5EF4-FFF2-40B4-BE49-F238E27FC236}">
                <a16:creationId xmlns:a16="http://schemas.microsoft.com/office/drawing/2014/main" id="{F290ED1E-4B63-43EE-890C-D58D8781B394}"/>
              </a:ext>
            </a:extLst>
          </p:cNvPr>
          <p:cNvSpPr txBox="1"/>
          <p:nvPr/>
        </p:nvSpPr>
        <p:spPr>
          <a:xfrm>
            <a:off x="3873313" y="2059458"/>
            <a:ext cx="3868882" cy="2462213"/>
          </a:xfrm>
          <a:prstGeom prst="rect">
            <a:avLst/>
          </a:prstGeom>
          <a:noFill/>
        </p:spPr>
        <p:txBody>
          <a:bodyPr wrap="square" rtlCol="0">
            <a:spAutoFit/>
          </a:bodyPr>
          <a:lstStyle/>
          <a:p>
            <a:pPr lvl="0"/>
            <a:r>
              <a:rPr kumimoji="1" lang="ja-JP" altLang="en-US" sz="1400" dirty="0">
                <a:latin typeface="+mn-ea"/>
              </a:rPr>
              <a:t>◆</a:t>
            </a:r>
            <a:r>
              <a:rPr kumimoji="1" lang="en-US" altLang="ja-JP" sz="1400" dirty="0"/>
              <a:t>Involuntary</a:t>
            </a:r>
            <a:r>
              <a:rPr kumimoji="1" lang="ja-JP" altLang="en-US" sz="1400" dirty="0"/>
              <a:t> </a:t>
            </a:r>
            <a:r>
              <a:rPr kumimoji="1" lang="en-US" altLang="ja-JP" sz="1400" dirty="0"/>
              <a:t>Hospitalization Type I</a:t>
            </a:r>
          </a:p>
          <a:p>
            <a:pPr lvl="0"/>
            <a:r>
              <a:rPr kumimoji="1" lang="ja-JP" altLang="en-US" sz="1400" dirty="0"/>
              <a:t>　① </a:t>
            </a:r>
            <a:r>
              <a:rPr kumimoji="1" lang="en-US" altLang="ja-JP" sz="1400" dirty="0"/>
              <a:t>A</a:t>
            </a:r>
            <a:r>
              <a:rPr lang="en-US" altLang="ja-JP" sz="1400" dirty="0"/>
              <a:t> serious likelihood of immediate or imminent harm to that person or to other persons</a:t>
            </a:r>
            <a:endParaRPr kumimoji="1" lang="en-US" altLang="ja-JP" sz="1400" dirty="0"/>
          </a:p>
          <a:p>
            <a:pPr lvl="0"/>
            <a:r>
              <a:rPr kumimoji="1" lang="ja-JP" altLang="en-US" sz="1400" dirty="0"/>
              <a:t>　② </a:t>
            </a:r>
            <a:r>
              <a:rPr kumimoji="1" lang="en-US" altLang="ja-JP" sz="1400" dirty="0"/>
              <a:t>A minor harm should not be included.</a:t>
            </a:r>
          </a:p>
          <a:p>
            <a:pPr lvl="0"/>
            <a:r>
              <a:rPr kumimoji="1" lang="ja-JP" altLang="en-US" sz="1400" dirty="0"/>
              <a:t>◆</a:t>
            </a:r>
            <a:r>
              <a:rPr kumimoji="1" lang="en-US" altLang="ja-JP" sz="1400" dirty="0"/>
              <a:t>Involuntary</a:t>
            </a:r>
            <a:r>
              <a:rPr kumimoji="1" lang="ja-JP" altLang="en-US" sz="1400" dirty="0"/>
              <a:t> </a:t>
            </a:r>
            <a:r>
              <a:rPr kumimoji="1" lang="en-US" altLang="ja-JP" sz="1400" dirty="0"/>
              <a:t>Hospitalization</a:t>
            </a:r>
            <a:r>
              <a:rPr kumimoji="1" lang="ja-JP" altLang="en-US" sz="1400" dirty="0"/>
              <a:t> </a:t>
            </a:r>
            <a:r>
              <a:rPr kumimoji="1" lang="en-US" altLang="ja-JP" sz="1400" dirty="0"/>
              <a:t>Type Ⅱ</a:t>
            </a:r>
          </a:p>
          <a:p>
            <a:pPr lvl="0"/>
            <a:r>
              <a:rPr kumimoji="1" lang="ja-JP" altLang="en-US" sz="1400" dirty="0"/>
              <a:t>　① </a:t>
            </a:r>
            <a:r>
              <a:rPr kumimoji="1" lang="en-US" altLang="ja-JP" sz="1400" dirty="0"/>
              <a:t>All</a:t>
            </a:r>
            <a:r>
              <a:rPr kumimoji="1" lang="ja-JP" altLang="en-US" sz="1400" dirty="0"/>
              <a:t> </a:t>
            </a:r>
            <a:r>
              <a:rPr kumimoji="1" lang="en-US" altLang="ja-JP" sz="1400" dirty="0"/>
              <a:t>support</a:t>
            </a:r>
            <a:r>
              <a:rPr kumimoji="1" lang="ja-JP" altLang="en-US" sz="1400" dirty="0"/>
              <a:t> </a:t>
            </a:r>
            <a:r>
              <a:rPr kumimoji="1" lang="en-US" altLang="ja-JP" sz="1400" dirty="0"/>
              <a:t>has</a:t>
            </a:r>
            <a:r>
              <a:rPr kumimoji="1" lang="ja-JP" altLang="en-US" sz="1400" dirty="0"/>
              <a:t> </a:t>
            </a:r>
            <a:r>
              <a:rPr kumimoji="1" lang="en-US" altLang="ja-JP" sz="1400" dirty="0"/>
              <a:t>been</a:t>
            </a:r>
            <a:r>
              <a:rPr kumimoji="1" lang="ja-JP" altLang="en-US" sz="1400" dirty="0"/>
              <a:t> </a:t>
            </a:r>
            <a:r>
              <a:rPr kumimoji="1" lang="en-US" altLang="ja-JP" sz="1400" dirty="0"/>
              <a:t>used</a:t>
            </a:r>
            <a:r>
              <a:rPr kumimoji="1" lang="ja-JP" altLang="en-US" sz="1400" dirty="0"/>
              <a:t> </a:t>
            </a:r>
            <a:r>
              <a:rPr kumimoji="1" lang="en-US" altLang="ja-JP" sz="1400" dirty="0"/>
              <a:t>up.</a:t>
            </a:r>
          </a:p>
          <a:p>
            <a:pPr lvl="0"/>
            <a:r>
              <a:rPr kumimoji="1" lang="ja-JP" altLang="en-US" sz="1400" dirty="0"/>
              <a:t>　② </a:t>
            </a:r>
            <a:r>
              <a:rPr kumimoji="1" lang="en-US" altLang="ja-JP" sz="1400" dirty="0"/>
              <a:t>His/her mental disability is severe. </a:t>
            </a:r>
          </a:p>
          <a:p>
            <a:pPr lvl="0"/>
            <a:r>
              <a:rPr kumimoji="1" lang="ja-JP" altLang="en-US" sz="1400" dirty="0"/>
              <a:t>　③ </a:t>
            </a:r>
            <a:r>
              <a:rPr kumimoji="1" lang="en-US" altLang="ja-JP" sz="1400" dirty="0"/>
              <a:t>His/her condition must ameliorate by a treatment that can only be given by hospitalization </a:t>
            </a:r>
            <a:r>
              <a:rPr lang="en-US" altLang="ja-JP" sz="1400" dirty="0"/>
              <a:t>in accordance with the principle of the least restrictive alternative.</a:t>
            </a:r>
            <a:endParaRPr kumimoji="1" lang="en-US" altLang="ja-JP" sz="1400" dirty="0"/>
          </a:p>
        </p:txBody>
      </p:sp>
      <p:sp>
        <p:nvSpPr>
          <p:cNvPr id="13" name="テキスト ボックス 12">
            <a:extLst>
              <a:ext uri="{FF2B5EF4-FFF2-40B4-BE49-F238E27FC236}">
                <a16:creationId xmlns:a16="http://schemas.microsoft.com/office/drawing/2014/main" id="{D05B36DE-402E-4837-978A-281D4ADC2E87}"/>
              </a:ext>
            </a:extLst>
          </p:cNvPr>
          <p:cNvSpPr txBox="1"/>
          <p:nvPr/>
        </p:nvSpPr>
        <p:spPr>
          <a:xfrm>
            <a:off x="3954322" y="4651258"/>
            <a:ext cx="3055159" cy="954107"/>
          </a:xfrm>
          <a:prstGeom prst="rect">
            <a:avLst/>
          </a:prstGeom>
          <a:noFill/>
        </p:spPr>
        <p:txBody>
          <a:bodyPr wrap="square" rtlCol="0">
            <a:spAutoFit/>
          </a:bodyPr>
          <a:lstStyle/>
          <a:p>
            <a:pPr lvl="0" algn="l"/>
            <a:r>
              <a:rPr kumimoji="1" lang="ja-JP" altLang="en-US" sz="1400" dirty="0"/>
              <a:t>・</a:t>
            </a:r>
            <a:r>
              <a:rPr kumimoji="1" lang="en-US" altLang="ja-JP" sz="1400" dirty="0"/>
              <a:t>Term of hospitalization up to 23days</a:t>
            </a:r>
          </a:p>
          <a:p>
            <a:pPr lvl="0" algn="l"/>
            <a:endParaRPr kumimoji="1" lang="en-US" altLang="ja-JP" sz="1400" dirty="0"/>
          </a:p>
          <a:p>
            <a:pPr lvl="0" algn="l"/>
            <a:r>
              <a:rPr kumimoji="1" lang="ja-JP" altLang="en-US" sz="1400" dirty="0"/>
              <a:t>・</a:t>
            </a:r>
            <a:r>
              <a:rPr kumimoji="1" lang="en-US" altLang="ja-JP" sz="1400" dirty="0"/>
              <a:t>Only public hospitals are permitted involuntary hospitalization.</a:t>
            </a:r>
          </a:p>
        </p:txBody>
      </p:sp>
      <p:sp>
        <p:nvSpPr>
          <p:cNvPr id="33" name="テキスト ボックス 32">
            <a:extLst>
              <a:ext uri="{FF2B5EF4-FFF2-40B4-BE49-F238E27FC236}">
                <a16:creationId xmlns:a16="http://schemas.microsoft.com/office/drawing/2014/main" id="{897BBC5B-1EC6-4BC3-8706-DEA014FBCB2B}"/>
              </a:ext>
            </a:extLst>
          </p:cNvPr>
          <p:cNvSpPr txBox="1"/>
          <p:nvPr/>
        </p:nvSpPr>
        <p:spPr>
          <a:xfrm>
            <a:off x="4082629" y="5710289"/>
            <a:ext cx="3347891" cy="2246769"/>
          </a:xfrm>
          <a:prstGeom prst="rect">
            <a:avLst/>
          </a:prstGeom>
          <a:noFill/>
        </p:spPr>
        <p:txBody>
          <a:bodyPr wrap="square" rtlCol="0">
            <a:spAutoFit/>
          </a:bodyPr>
          <a:lstStyle/>
          <a:p>
            <a:r>
              <a:rPr kumimoji="1" lang="ja-JP" altLang="en-US" sz="1400" dirty="0"/>
              <a:t>・</a:t>
            </a:r>
            <a:r>
              <a:rPr kumimoji="1" lang="en-US" altLang="ja-JP" sz="1400" dirty="0"/>
              <a:t>Strict Abidance of Informed Consent</a:t>
            </a:r>
          </a:p>
          <a:p>
            <a:endParaRPr kumimoji="1" lang="en-US" altLang="ja-JP" sz="1400" dirty="0"/>
          </a:p>
          <a:p>
            <a:endParaRPr kumimoji="1" lang="en-US" altLang="ja-JP" sz="1400" dirty="0"/>
          </a:p>
          <a:p>
            <a:r>
              <a:rPr kumimoji="1" lang="ja-JP" altLang="en-US" sz="1400" dirty="0"/>
              <a:t>・</a:t>
            </a:r>
            <a:r>
              <a:rPr kumimoji="1" lang="en-US" altLang="ja-JP" sz="1400" dirty="0"/>
              <a:t>Prohibition of Involuntary Hospitalization except in an  emergency with observing rules below, appropriateness, the least intrusive and the least restrictive alternative, more benefit than harm and exhaustion of all measures to support exercise patient’s rights</a:t>
            </a:r>
          </a:p>
        </p:txBody>
      </p:sp>
      <p:sp>
        <p:nvSpPr>
          <p:cNvPr id="35" name="テキスト ボックス 34">
            <a:extLst>
              <a:ext uri="{FF2B5EF4-FFF2-40B4-BE49-F238E27FC236}">
                <a16:creationId xmlns:a16="http://schemas.microsoft.com/office/drawing/2014/main" id="{316F1172-5466-4402-B46B-48070EA0DB91}"/>
              </a:ext>
            </a:extLst>
          </p:cNvPr>
          <p:cNvSpPr txBox="1"/>
          <p:nvPr/>
        </p:nvSpPr>
        <p:spPr>
          <a:xfrm>
            <a:off x="8357172" y="2008368"/>
            <a:ext cx="3610130" cy="2246769"/>
          </a:xfrm>
          <a:prstGeom prst="rect">
            <a:avLst/>
          </a:prstGeom>
          <a:noFill/>
        </p:spPr>
        <p:txBody>
          <a:bodyPr wrap="square" rtlCol="0">
            <a:spAutoFit/>
          </a:bodyPr>
          <a:lstStyle/>
          <a:p>
            <a:pPr lvl="0"/>
            <a:r>
              <a:rPr kumimoji="1" lang="ja-JP" altLang="en-US" sz="1400" dirty="0"/>
              <a:t>◆ </a:t>
            </a:r>
            <a:r>
              <a:rPr kumimoji="1" lang="en-US" altLang="ja-JP" sz="1400" dirty="0"/>
              <a:t>Enrichment of Quality</a:t>
            </a:r>
            <a:r>
              <a:rPr kumimoji="1" lang="ja-JP" altLang="en-US" sz="1400" dirty="0"/>
              <a:t> </a:t>
            </a:r>
            <a:r>
              <a:rPr kumimoji="1" lang="en-US" altLang="ja-JP" sz="1400" dirty="0"/>
              <a:t>&amp;</a:t>
            </a:r>
            <a:r>
              <a:rPr kumimoji="1" lang="ja-JP" altLang="en-US" sz="1400" dirty="0"/>
              <a:t> </a:t>
            </a:r>
            <a:r>
              <a:rPr kumimoji="1" lang="en-US" altLang="ja-JP" sz="1400" dirty="0"/>
              <a:t>Quantity</a:t>
            </a:r>
            <a:r>
              <a:rPr kumimoji="1" lang="ja-JP" altLang="en-US" sz="1400" dirty="0"/>
              <a:t> </a:t>
            </a:r>
            <a:r>
              <a:rPr kumimoji="1" lang="en-US" altLang="ja-JP" sz="1400" dirty="0"/>
              <a:t>of</a:t>
            </a:r>
            <a:r>
              <a:rPr kumimoji="1" lang="ja-JP" altLang="en-US" sz="1400" dirty="0"/>
              <a:t> </a:t>
            </a:r>
            <a:r>
              <a:rPr kumimoji="1" lang="en-US" altLang="ja-JP" sz="1400" dirty="0"/>
              <a:t>Social</a:t>
            </a:r>
            <a:r>
              <a:rPr kumimoji="1" lang="ja-JP" altLang="en-US" sz="1400" dirty="0"/>
              <a:t> </a:t>
            </a:r>
            <a:r>
              <a:rPr kumimoji="1" lang="en-US" altLang="ja-JP" sz="1400" dirty="0"/>
              <a:t>Welfare Resources and Non-discrimination</a:t>
            </a:r>
          </a:p>
          <a:p>
            <a:pPr lvl="0"/>
            <a:r>
              <a:rPr kumimoji="1" lang="ja-JP" altLang="en-US" sz="1400" dirty="0"/>
              <a:t>・</a:t>
            </a:r>
            <a:r>
              <a:rPr kumimoji="1" lang="en-US" altLang="ja-JP" sz="1400" dirty="0"/>
              <a:t>to</a:t>
            </a:r>
            <a:r>
              <a:rPr kumimoji="1" lang="ja-JP" altLang="en-US" sz="1400" dirty="0"/>
              <a:t> </a:t>
            </a:r>
            <a:r>
              <a:rPr kumimoji="1" lang="en-US" altLang="ja-JP" sz="1400" dirty="0"/>
              <a:t>promote</a:t>
            </a:r>
            <a:r>
              <a:rPr kumimoji="1" lang="ja-JP" altLang="en-US" sz="1400" dirty="0"/>
              <a:t> </a:t>
            </a:r>
            <a:r>
              <a:rPr kumimoji="1" lang="en-US" altLang="ja-JP" sz="1400" dirty="0"/>
              <a:t>accessibility</a:t>
            </a:r>
            <a:r>
              <a:rPr kumimoji="1" lang="ja-JP" altLang="en-US" sz="1400" dirty="0"/>
              <a:t> </a:t>
            </a:r>
            <a:r>
              <a:rPr kumimoji="1" lang="en-US" altLang="ja-JP" sz="1400" dirty="0"/>
              <a:t>to</a:t>
            </a:r>
            <a:r>
              <a:rPr kumimoji="1" lang="ja-JP" altLang="en-US" sz="1400" dirty="0"/>
              <a:t> </a:t>
            </a:r>
            <a:r>
              <a:rPr kumimoji="1" lang="en-US" altLang="ja-JP" sz="1400" dirty="0"/>
              <a:t>social welfare services</a:t>
            </a:r>
          </a:p>
          <a:p>
            <a:pPr lvl="0"/>
            <a:r>
              <a:rPr kumimoji="1" lang="ja-JP" altLang="en-US" sz="1400" dirty="0"/>
              <a:t>・</a:t>
            </a:r>
            <a:r>
              <a:rPr kumimoji="1" lang="en-US" altLang="ja-JP" sz="1400" dirty="0"/>
              <a:t>to strengthen a role of a general hospital in psychiatry</a:t>
            </a:r>
          </a:p>
          <a:p>
            <a:pPr lvl="0"/>
            <a:r>
              <a:rPr kumimoji="1" lang="ja-JP" altLang="en-US" sz="1400" dirty="0"/>
              <a:t>・</a:t>
            </a:r>
            <a:r>
              <a:rPr kumimoji="1" lang="en-US" altLang="ja-JP" sz="1400" dirty="0"/>
              <a:t>to</a:t>
            </a:r>
            <a:r>
              <a:rPr kumimoji="1" lang="ja-JP" altLang="en-US" sz="1400" dirty="0"/>
              <a:t> </a:t>
            </a:r>
            <a:r>
              <a:rPr kumimoji="1" lang="en-US" altLang="ja-JP" sz="1400" dirty="0"/>
              <a:t>enrich outreach services </a:t>
            </a:r>
          </a:p>
          <a:p>
            <a:pPr lvl="0"/>
            <a:r>
              <a:rPr kumimoji="1" lang="ja-JP" altLang="en-US" sz="1400" dirty="0"/>
              <a:t>・</a:t>
            </a:r>
            <a:r>
              <a:rPr kumimoji="1" lang="en-US" altLang="ja-JP" sz="1400" dirty="0"/>
              <a:t>to promote peer-run services</a:t>
            </a:r>
          </a:p>
          <a:p>
            <a:pPr lvl="0"/>
            <a:r>
              <a:rPr kumimoji="1" lang="ja-JP" altLang="en-US" sz="1400" dirty="0"/>
              <a:t>・</a:t>
            </a:r>
            <a:r>
              <a:rPr kumimoji="1" lang="en-US" altLang="ja-JP" sz="1400" dirty="0"/>
              <a:t>to ensure reasonable accommodation in employment field</a:t>
            </a:r>
          </a:p>
        </p:txBody>
      </p:sp>
      <p:sp>
        <p:nvSpPr>
          <p:cNvPr id="36" name="テキスト ボックス 35">
            <a:extLst>
              <a:ext uri="{FF2B5EF4-FFF2-40B4-BE49-F238E27FC236}">
                <a16:creationId xmlns:a16="http://schemas.microsoft.com/office/drawing/2014/main" id="{4A728ADF-4A4E-4782-839A-B3AD4BD0F449}"/>
              </a:ext>
            </a:extLst>
          </p:cNvPr>
          <p:cNvSpPr txBox="1"/>
          <p:nvPr/>
        </p:nvSpPr>
        <p:spPr>
          <a:xfrm>
            <a:off x="8235387" y="4158630"/>
            <a:ext cx="3956613" cy="2462213"/>
          </a:xfrm>
          <a:prstGeom prst="rect">
            <a:avLst/>
          </a:prstGeom>
          <a:noFill/>
        </p:spPr>
        <p:txBody>
          <a:bodyPr wrap="square" rtlCol="0">
            <a:spAutoFit/>
          </a:bodyPr>
          <a:lstStyle/>
          <a:p>
            <a:pPr lvl="0"/>
            <a:r>
              <a:rPr kumimoji="1" lang="ja-JP" altLang="en-US" sz="1400" dirty="0"/>
              <a:t>◆</a:t>
            </a:r>
            <a:r>
              <a:rPr kumimoji="1" lang="en-US" altLang="ja-JP" sz="1400" dirty="0"/>
              <a:t>Reformation</a:t>
            </a:r>
            <a:r>
              <a:rPr kumimoji="1" lang="ja-JP" altLang="en-US" sz="1400" dirty="0"/>
              <a:t> </a:t>
            </a:r>
            <a:r>
              <a:rPr kumimoji="1" lang="en-US" altLang="ja-JP" sz="1400" dirty="0"/>
              <a:t>of</a:t>
            </a:r>
            <a:r>
              <a:rPr kumimoji="1" lang="ja-JP" altLang="en-US" sz="1400" dirty="0"/>
              <a:t> </a:t>
            </a:r>
            <a:r>
              <a:rPr kumimoji="1" lang="en-US" altLang="ja-JP" sz="1400" dirty="0"/>
              <a:t>Social Structure so that people with psychosocial disabilities can comfortably live there.</a:t>
            </a:r>
          </a:p>
          <a:p>
            <a:pPr lvl="0"/>
            <a:r>
              <a:rPr kumimoji="1" lang="ja-JP" altLang="en-US" sz="1400" b="0" i="0" u="none" strike="noStrike" kern="1200" cap="none" spc="0" normalizeH="0" baseline="0" noProof="0" dirty="0">
                <a:ln>
                  <a:noFill/>
                </a:ln>
                <a:solidFill>
                  <a:prstClr val="black"/>
                </a:solidFill>
                <a:effectLst/>
                <a:uLnTx/>
                <a:uFillTx/>
                <a:latin typeface="Calibri"/>
                <a:ea typeface="游ゴシック" panose="020B0400000000000000" pitchFamily="50" charset="-128"/>
                <a:cs typeface="+mn-cs"/>
              </a:rPr>
              <a:t>・ </a:t>
            </a:r>
            <a:r>
              <a:rPr kumimoji="1" lang="en-US" altLang="ja-JP" sz="1400" b="0" i="0" u="none" strike="noStrike" kern="1200" cap="none" spc="0" normalizeH="0" baseline="0" noProof="0" dirty="0">
                <a:ln>
                  <a:noFill/>
                </a:ln>
                <a:solidFill>
                  <a:prstClr val="black"/>
                </a:solidFill>
                <a:effectLst/>
                <a:uLnTx/>
                <a:uFillTx/>
                <a:latin typeface="Calibri"/>
                <a:ea typeface="游ゴシック" panose="020B0400000000000000" pitchFamily="50" charset="-128"/>
                <a:cs typeface="+mn-cs"/>
              </a:rPr>
              <a:t>to diffuse</a:t>
            </a:r>
            <a:r>
              <a:rPr kumimoji="1" lang="ja-JP" altLang="en-US" sz="1400" b="0" i="0" u="none" strike="noStrike" kern="1200" cap="none" spc="0" normalizeH="0" baseline="0" noProof="0" dirty="0">
                <a:ln>
                  <a:noFill/>
                </a:ln>
                <a:solidFill>
                  <a:prstClr val="black"/>
                </a:solidFill>
                <a:effectLst/>
                <a:uLnTx/>
                <a:uFillTx/>
                <a:latin typeface="Calibri"/>
                <a:ea typeface="游ゴシック" panose="020B0400000000000000" pitchFamily="50" charset="-128"/>
                <a:cs typeface="+mn-cs"/>
              </a:rPr>
              <a:t> </a:t>
            </a:r>
            <a:r>
              <a:rPr kumimoji="1" lang="en-US" altLang="ja-JP" sz="1400" dirty="0"/>
              <a:t>Affirmative Action</a:t>
            </a:r>
          </a:p>
          <a:p>
            <a:pPr lvl="0"/>
            <a:r>
              <a:rPr kumimoji="1" lang="ja-JP" altLang="en-US" sz="1400" dirty="0"/>
              <a:t>・</a:t>
            </a:r>
            <a:r>
              <a:rPr kumimoji="1" lang="en-US" altLang="ja-JP" sz="1400" dirty="0"/>
              <a:t>Structural Reform of Medical</a:t>
            </a:r>
            <a:r>
              <a:rPr kumimoji="1" lang="ja-JP" altLang="en-US" sz="1400" dirty="0"/>
              <a:t> </a:t>
            </a:r>
            <a:r>
              <a:rPr kumimoji="1" lang="en-US" altLang="ja-JP" sz="1400" dirty="0"/>
              <a:t>&amp;</a:t>
            </a:r>
            <a:r>
              <a:rPr kumimoji="1" lang="ja-JP" altLang="en-US" sz="1400" dirty="0"/>
              <a:t> </a:t>
            </a:r>
            <a:r>
              <a:rPr kumimoji="1" lang="en-US" altLang="ja-JP" sz="1400" dirty="0"/>
              <a:t>Welfare</a:t>
            </a:r>
            <a:r>
              <a:rPr kumimoji="1" lang="ja-JP" altLang="en-US" sz="1400" dirty="0"/>
              <a:t> </a:t>
            </a:r>
            <a:r>
              <a:rPr kumimoji="1" lang="en-US" altLang="ja-JP" sz="1400" dirty="0"/>
              <a:t>services so that they should respect user’s will and users can use them comfortably</a:t>
            </a:r>
            <a:r>
              <a:rPr kumimoji="1" lang="ja-JP" altLang="en-US" sz="1400" dirty="0"/>
              <a:t> </a:t>
            </a:r>
            <a:r>
              <a:rPr kumimoji="1" lang="en-US" altLang="ja-JP" sz="1400" dirty="0"/>
              <a:t>( e.g. Open Dialogical, Peer</a:t>
            </a:r>
            <a:r>
              <a:rPr kumimoji="1" lang="ja-JP" altLang="en-US" sz="1400" dirty="0"/>
              <a:t> </a:t>
            </a:r>
            <a:r>
              <a:rPr kumimoji="1" lang="en-US" altLang="ja-JP" sz="1400" dirty="0"/>
              <a:t>Support)</a:t>
            </a:r>
          </a:p>
          <a:p>
            <a:pPr lvl="0"/>
            <a:r>
              <a:rPr kumimoji="1" lang="ja-JP" altLang="en-US" sz="1400" dirty="0"/>
              <a:t>・</a:t>
            </a:r>
            <a:r>
              <a:rPr kumimoji="1" lang="en-US" altLang="ja-JP" sz="1400" dirty="0"/>
              <a:t>Introduce of Ombudsman</a:t>
            </a:r>
          </a:p>
          <a:p>
            <a:pPr lvl="0"/>
            <a:r>
              <a:rPr kumimoji="1" lang="ja-JP" altLang="en-US" sz="1400" dirty="0"/>
              <a:t>・</a:t>
            </a:r>
            <a:r>
              <a:rPr kumimoji="1" lang="en-US" altLang="ja-JP" sz="1400" dirty="0"/>
              <a:t>to establish a Stronghold for consultation &amp; support in the center of a city</a:t>
            </a:r>
            <a:endParaRPr kumimoji="1" lang="ja-JP" altLang="en-US" sz="1400" dirty="0"/>
          </a:p>
        </p:txBody>
      </p:sp>
      <p:sp>
        <p:nvSpPr>
          <p:cNvPr id="37" name="テキスト ボックス 36">
            <a:extLst>
              <a:ext uri="{FF2B5EF4-FFF2-40B4-BE49-F238E27FC236}">
                <a16:creationId xmlns:a16="http://schemas.microsoft.com/office/drawing/2014/main" id="{3ED0981F-A646-4DD4-92CE-D1A1501206F9}"/>
              </a:ext>
            </a:extLst>
          </p:cNvPr>
          <p:cNvSpPr txBox="1"/>
          <p:nvPr/>
        </p:nvSpPr>
        <p:spPr>
          <a:xfrm>
            <a:off x="7840477" y="6543772"/>
            <a:ext cx="4126825" cy="1384995"/>
          </a:xfrm>
          <a:prstGeom prst="rect">
            <a:avLst/>
          </a:prstGeom>
          <a:noFill/>
        </p:spPr>
        <p:txBody>
          <a:bodyPr wrap="square" rtlCol="0">
            <a:spAutoFit/>
          </a:bodyPr>
          <a:lstStyle/>
          <a:p>
            <a:pPr lvl="0"/>
            <a:r>
              <a:rPr kumimoji="1" lang="ja-JP" altLang="en-US" sz="1400" dirty="0"/>
              <a:t>◆</a:t>
            </a:r>
            <a:r>
              <a:rPr kumimoji="1" lang="en-US" altLang="ja-JP" sz="1400" dirty="0"/>
              <a:t>Enrichment</a:t>
            </a:r>
            <a:r>
              <a:rPr kumimoji="1" lang="ja-JP" altLang="en-US" sz="1400" dirty="0"/>
              <a:t> </a:t>
            </a:r>
            <a:r>
              <a:rPr kumimoji="1" lang="en-US" altLang="ja-JP" sz="1400" dirty="0"/>
              <a:t>of</a:t>
            </a:r>
            <a:r>
              <a:rPr kumimoji="1" lang="ja-JP" altLang="en-US" sz="1400" dirty="0"/>
              <a:t> </a:t>
            </a:r>
            <a:r>
              <a:rPr kumimoji="1" lang="en-US" altLang="ja-JP" sz="1400" dirty="0"/>
              <a:t>Human Networks in a community</a:t>
            </a:r>
          </a:p>
          <a:p>
            <a:pPr lvl="0"/>
            <a:r>
              <a:rPr kumimoji="1" lang="ja-JP" altLang="en-US" sz="1400" dirty="0"/>
              <a:t>・</a:t>
            </a:r>
            <a:r>
              <a:rPr kumimoji="1" lang="en-US" altLang="ja-JP" sz="1400" dirty="0"/>
              <a:t>Humane Support</a:t>
            </a:r>
            <a:r>
              <a:rPr kumimoji="1" lang="ja-JP" altLang="en-US" sz="1400" dirty="0"/>
              <a:t> </a:t>
            </a:r>
            <a:r>
              <a:rPr kumimoji="1" lang="en-US" altLang="ja-JP" sz="1400" dirty="0"/>
              <a:t>to  live in a community for everyone that is free from fear of coercion</a:t>
            </a:r>
          </a:p>
          <a:p>
            <a:pPr lvl="0"/>
            <a:r>
              <a:rPr kumimoji="1" lang="ja-JP" altLang="en-US" sz="1400" dirty="0"/>
              <a:t>・</a:t>
            </a:r>
            <a:r>
              <a:rPr kumimoji="1" lang="en-US" altLang="ja-JP" sz="1400" dirty="0"/>
              <a:t>Every people in a community continuously discuss  how  medical and welfare services should be without  exclusion and discrimination.</a:t>
            </a:r>
          </a:p>
        </p:txBody>
      </p:sp>
      <p:sp>
        <p:nvSpPr>
          <p:cNvPr id="46" name="正方形/長方形 45">
            <a:extLst>
              <a:ext uri="{FF2B5EF4-FFF2-40B4-BE49-F238E27FC236}">
                <a16:creationId xmlns:a16="http://schemas.microsoft.com/office/drawing/2014/main" id="{DD586E53-272B-4295-958D-56AF1F9DA585}"/>
              </a:ext>
            </a:extLst>
          </p:cNvPr>
          <p:cNvSpPr/>
          <p:nvPr/>
        </p:nvSpPr>
        <p:spPr>
          <a:xfrm>
            <a:off x="526631" y="1960989"/>
            <a:ext cx="848560" cy="632634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735"/>
          </a:p>
        </p:txBody>
      </p:sp>
      <p:sp>
        <p:nvSpPr>
          <p:cNvPr id="41" name="正方形/長方形 40">
            <a:extLst>
              <a:ext uri="{FF2B5EF4-FFF2-40B4-BE49-F238E27FC236}">
                <a16:creationId xmlns:a16="http://schemas.microsoft.com/office/drawing/2014/main" id="{9E9FCF49-7EF4-4437-8C16-27BFA1CBBB03}"/>
              </a:ext>
            </a:extLst>
          </p:cNvPr>
          <p:cNvSpPr/>
          <p:nvPr/>
        </p:nvSpPr>
        <p:spPr>
          <a:xfrm>
            <a:off x="3621885" y="1070771"/>
            <a:ext cx="8474391" cy="85367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735"/>
          </a:p>
        </p:txBody>
      </p:sp>
      <p:cxnSp>
        <p:nvCxnSpPr>
          <p:cNvPr id="43" name="直線コネクタ 42">
            <a:extLst>
              <a:ext uri="{FF2B5EF4-FFF2-40B4-BE49-F238E27FC236}">
                <a16:creationId xmlns:a16="http://schemas.microsoft.com/office/drawing/2014/main" id="{9C1EEFE8-B799-460B-9E2F-2B12F38E67D7}"/>
              </a:ext>
            </a:extLst>
          </p:cNvPr>
          <p:cNvCxnSpPr>
            <a:cxnSpLocks/>
          </p:cNvCxnSpPr>
          <p:nvPr/>
        </p:nvCxnSpPr>
        <p:spPr>
          <a:xfrm>
            <a:off x="3621886" y="1415569"/>
            <a:ext cx="8474391" cy="0"/>
          </a:xfrm>
          <a:prstGeom prst="line">
            <a:avLst/>
          </a:prstGeom>
        </p:spPr>
        <p:style>
          <a:lnRef idx="1">
            <a:schemeClr val="dk1"/>
          </a:lnRef>
          <a:fillRef idx="0">
            <a:schemeClr val="dk1"/>
          </a:fillRef>
          <a:effectRef idx="0">
            <a:schemeClr val="dk1"/>
          </a:effectRef>
          <a:fontRef idx="minor">
            <a:schemeClr val="tx1"/>
          </a:fontRef>
        </p:style>
      </p:cxnSp>
      <p:cxnSp>
        <p:nvCxnSpPr>
          <p:cNvPr id="45" name="直線コネクタ 44">
            <a:extLst>
              <a:ext uri="{FF2B5EF4-FFF2-40B4-BE49-F238E27FC236}">
                <a16:creationId xmlns:a16="http://schemas.microsoft.com/office/drawing/2014/main" id="{8548E07E-FE6B-4168-BB84-4035EE6FCA4B}"/>
              </a:ext>
            </a:extLst>
          </p:cNvPr>
          <p:cNvCxnSpPr>
            <a:cxnSpLocks/>
          </p:cNvCxnSpPr>
          <p:nvPr/>
        </p:nvCxnSpPr>
        <p:spPr>
          <a:xfrm>
            <a:off x="7654732" y="1425136"/>
            <a:ext cx="0" cy="499311"/>
          </a:xfrm>
          <a:prstGeom prst="line">
            <a:avLst/>
          </a:prstGeom>
        </p:spPr>
        <p:style>
          <a:lnRef idx="1">
            <a:schemeClr val="dk1"/>
          </a:lnRef>
          <a:fillRef idx="0">
            <a:schemeClr val="dk1"/>
          </a:fillRef>
          <a:effectRef idx="0">
            <a:schemeClr val="dk1"/>
          </a:effectRef>
          <a:fontRef idx="minor">
            <a:schemeClr val="tx1"/>
          </a:fontRef>
        </p:style>
      </p:cxnSp>
      <p:sp>
        <p:nvSpPr>
          <p:cNvPr id="56" name="テキスト ボックス 55">
            <a:extLst>
              <a:ext uri="{FF2B5EF4-FFF2-40B4-BE49-F238E27FC236}">
                <a16:creationId xmlns:a16="http://schemas.microsoft.com/office/drawing/2014/main" id="{6663F2B7-1701-438A-901E-B30832FE12C4}"/>
              </a:ext>
            </a:extLst>
          </p:cNvPr>
          <p:cNvSpPr txBox="1"/>
          <p:nvPr/>
        </p:nvSpPr>
        <p:spPr>
          <a:xfrm>
            <a:off x="769383" y="2553517"/>
            <a:ext cx="400110" cy="1319254"/>
          </a:xfrm>
          <a:prstGeom prst="rect">
            <a:avLst/>
          </a:prstGeom>
          <a:noFill/>
        </p:spPr>
        <p:txBody>
          <a:bodyPr vert="eaVert" wrap="square" rtlCol="0">
            <a:spAutoFit/>
          </a:bodyPr>
          <a:lstStyle/>
          <a:p>
            <a:r>
              <a:rPr kumimoji="1" lang="en-US" altLang="ja-JP" sz="1400" dirty="0"/>
              <a:t>Short Period</a:t>
            </a:r>
            <a:endParaRPr kumimoji="1" lang="ja-JP" altLang="en-US" sz="1735" dirty="0"/>
          </a:p>
        </p:txBody>
      </p:sp>
      <p:sp>
        <p:nvSpPr>
          <p:cNvPr id="58" name="テキスト ボックス 57">
            <a:extLst>
              <a:ext uri="{FF2B5EF4-FFF2-40B4-BE49-F238E27FC236}">
                <a16:creationId xmlns:a16="http://schemas.microsoft.com/office/drawing/2014/main" id="{9E8A87F8-01C0-4228-A743-825A068A568A}"/>
              </a:ext>
            </a:extLst>
          </p:cNvPr>
          <p:cNvSpPr txBox="1"/>
          <p:nvPr/>
        </p:nvSpPr>
        <p:spPr>
          <a:xfrm>
            <a:off x="482811" y="4938334"/>
            <a:ext cx="718658" cy="1120921"/>
          </a:xfrm>
          <a:prstGeom prst="rect">
            <a:avLst/>
          </a:prstGeom>
          <a:noFill/>
        </p:spPr>
        <p:txBody>
          <a:bodyPr vert="eaVert" wrap="square" rtlCol="0">
            <a:spAutoFit/>
          </a:bodyPr>
          <a:lstStyle/>
          <a:p>
            <a:r>
              <a:rPr kumimoji="1" lang="en-US" altLang="ja-JP" sz="1735" dirty="0"/>
              <a:t>Middle Period</a:t>
            </a:r>
            <a:endParaRPr kumimoji="1" lang="ja-JP" altLang="en-US" sz="1735" dirty="0"/>
          </a:p>
        </p:txBody>
      </p:sp>
      <p:sp>
        <p:nvSpPr>
          <p:cNvPr id="59" name="テキスト ボックス 58">
            <a:extLst>
              <a:ext uri="{FF2B5EF4-FFF2-40B4-BE49-F238E27FC236}">
                <a16:creationId xmlns:a16="http://schemas.microsoft.com/office/drawing/2014/main" id="{D15973C9-D620-46DE-94E2-5E608B3E2973}"/>
              </a:ext>
            </a:extLst>
          </p:cNvPr>
          <p:cNvSpPr txBox="1"/>
          <p:nvPr/>
        </p:nvSpPr>
        <p:spPr>
          <a:xfrm>
            <a:off x="740114" y="6958509"/>
            <a:ext cx="400110" cy="1112140"/>
          </a:xfrm>
          <a:prstGeom prst="rect">
            <a:avLst/>
          </a:prstGeom>
          <a:noFill/>
        </p:spPr>
        <p:txBody>
          <a:bodyPr vert="eaVert" wrap="square" rtlCol="0">
            <a:spAutoFit/>
          </a:bodyPr>
          <a:lstStyle/>
          <a:p>
            <a:r>
              <a:rPr kumimoji="1" lang="en-US" altLang="ja-JP" sz="1400" dirty="0"/>
              <a:t>Final Stage</a:t>
            </a:r>
            <a:endParaRPr kumimoji="1" lang="ja-JP" altLang="en-US" sz="1400" dirty="0"/>
          </a:p>
        </p:txBody>
      </p:sp>
      <p:sp>
        <p:nvSpPr>
          <p:cNvPr id="60" name="矢印: 左右 59">
            <a:extLst>
              <a:ext uri="{FF2B5EF4-FFF2-40B4-BE49-F238E27FC236}">
                <a16:creationId xmlns:a16="http://schemas.microsoft.com/office/drawing/2014/main" id="{9C891063-02C6-4B57-B55A-FFD116D2AEA3}"/>
              </a:ext>
            </a:extLst>
          </p:cNvPr>
          <p:cNvSpPr/>
          <p:nvPr/>
        </p:nvSpPr>
        <p:spPr>
          <a:xfrm>
            <a:off x="6835482" y="5174325"/>
            <a:ext cx="1327513" cy="511857"/>
          </a:xfrm>
          <a:prstGeom prst="leftRight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735"/>
          </a:p>
        </p:txBody>
      </p:sp>
      <p:sp>
        <p:nvSpPr>
          <p:cNvPr id="61" name="テキスト ボックス 60">
            <a:extLst>
              <a:ext uri="{FF2B5EF4-FFF2-40B4-BE49-F238E27FC236}">
                <a16:creationId xmlns:a16="http://schemas.microsoft.com/office/drawing/2014/main" id="{6B7B2C5D-8DD8-47BF-97B8-530C7E520CB1}"/>
              </a:ext>
            </a:extLst>
          </p:cNvPr>
          <p:cNvSpPr txBox="1"/>
          <p:nvPr/>
        </p:nvSpPr>
        <p:spPr>
          <a:xfrm>
            <a:off x="6920564" y="5303910"/>
            <a:ext cx="1436608" cy="276999"/>
          </a:xfrm>
          <a:prstGeom prst="rect">
            <a:avLst/>
          </a:prstGeom>
          <a:noFill/>
        </p:spPr>
        <p:txBody>
          <a:bodyPr wrap="square" rtlCol="0">
            <a:spAutoFit/>
          </a:bodyPr>
          <a:lstStyle/>
          <a:p>
            <a:r>
              <a:rPr kumimoji="1" lang="en-US" altLang="ja-JP" sz="1200" dirty="0"/>
              <a:t>Synergistic</a:t>
            </a:r>
            <a:r>
              <a:rPr kumimoji="1" lang="ja-JP" altLang="en-US" sz="1200" dirty="0"/>
              <a:t>  </a:t>
            </a:r>
            <a:r>
              <a:rPr kumimoji="1" lang="en-US" altLang="ja-JP" sz="1200" dirty="0"/>
              <a:t>Effect</a:t>
            </a:r>
            <a:endParaRPr kumimoji="1" lang="ja-JP" altLang="en-US" sz="1200" dirty="0"/>
          </a:p>
        </p:txBody>
      </p:sp>
      <p:sp>
        <p:nvSpPr>
          <p:cNvPr id="25" name="テキスト ボックス 24">
            <a:extLst>
              <a:ext uri="{FF2B5EF4-FFF2-40B4-BE49-F238E27FC236}">
                <a16:creationId xmlns:a16="http://schemas.microsoft.com/office/drawing/2014/main" id="{5B33A16E-082F-4E19-BAC1-DE8D3EAB29D4}"/>
              </a:ext>
            </a:extLst>
          </p:cNvPr>
          <p:cNvSpPr txBox="1"/>
          <p:nvPr/>
        </p:nvSpPr>
        <p:spPr>
          <a:xfrm>
            <a:off x="541686" y="1951525"/>
            <a:ext cx="997328" cy="359329"/>
          </a:xfrm>
          <a:prstGeom prst="rect">
            <a:avLst/>
          </a:prstGeom>
          <a:noFill/>
        </p:spPr>
        <p:txBody>
          <a:bodyPr wrap="square" rtlCol="0">
            <a:spAutoFit/>
          </a:bodyPr>
          <a:lstStyle/>
          <a:p>
            <a:r>
              <a:rPr kumimoji="1" lang="en-US" altLang="ja-JP" sz="1735" dirty="0"/>
              <a:t>2021</a:t>
            </a:r>
            <a:endParaRPr kumimoji="1" lang="ja-JP" altLang="en-US" sz="1735" dirty="0"/>
          </a:p>
        </p:txBody>
      </p:sp>
      <p:sp>
        <p:nvSpPr>
          <p:cNvPr id="26" name="テキスト ボックス 25">
            <a:extLst>
              <a:ext uri="{FF2B5EF4-FFF2-40B4-BE49-F238E27FC236}">
                <a16:creationId xmlns:a16="http://schemas.microsoft.com/office/drawing/2014/main" id="{549DDE00-E53E-4C79-A229-F5339398FDCF}"/>
              </a:ext>
            </a:extLst>
          </p:cNvPr>
          <p:cNvSpPr txBox="1"/>
          <p:nvPr/>
        </p:nvSpPr>
        <p:spPr>
          <a:xfrm>
            <a:off x="550950" y="3994225"/>
            <a:ext cx="997328" cy="359329"/>
          </a:xfrm>
          <a:prstGeom prst="rect">
            <a:avLst/>
          </a:prstGeom>
          <a:noFill/>
        </p:spPr>
        <p:txBody>
          <a:bodyPr wrap="square" rtlCol="0">
            <a:spAutoFit/>
          </a:bodyPr>
          <a:lstStyle/>
          <a:p>
            <a:r>
              <a:rPr kumimoji="1" lang="en-US" altLang="ja-JP" sz="1735" dirty="0"/>
              <a:t>2025</a:t>
            </a:r>
            <a:endParaRPr kumimoji="1" lang="ja-JP" altLang="en-US" sz="1735" dirty="0"/>
          </a:p>
        </p:txBody>
      </p:sp>
      <p:cxnSp>
        <p:nvCxnSpPr>
          <p:cNvPr id="30" name="直線コネクタ 29">
            <a:extLst>
              <a:ext uri="{FF2B5EF4-FFF2-40B4-BE49-F238E27FC236}">
                <a16:creationId xmlns:a16="http://schemas.microsoft.com/office/drawing/2014/main" id="{37035C96-D5FA-4A4F-B535-9B97E04A0133}"/>
              </a:ext>
            </a:extLst>
          </p:cNvPr>
          <p:cNvCxnSpPr>
            <a:cxnSpLocks/>
          </p:cNvCxnSpPr>
          <p:nvPr/>
        </p:nvCxnSpPr>
        <p:spPr>
          <a:xfrm>
            <a:off x="512134" y="4499769"/>
            <a:ext cx="863057" cy="0"/>
          </a:xfrm>
          <a:prstGeom prst="line">
            <a:avLst/>
          </a:prstGeom>
        </p:spPr>
        <p:style>
          <a:lnRef idx="1">
            <a:schemeClr val="dk1"/>
          </a:lnRef>
          <a:fillRef idx="0">
            <a:schemeClr val="dk1"/>
          </a:fillRef>
          <a:effectRef idx="0">
            <a:schemeClr val="dk1"/>
          </a:effectRef>
          <a:fontRef idx="minor">
            <a:schemeClr val="tx1"/>
          </a:fontRef>
        </p:style>
      </p:cxnSp>
      <p:cxnSp>
        <p:nvCxnSpPr>
          <p:cNvPr id="32" name="直線コネクタ 31">
            <a:extLst>
              <a:ext uri="{FF2B5EF4-FFF2-40B4-BE49-F238E27FC236}">
                <a16:creationId xmlns:a16="http://schemas.microsoft.com/office/drawing/2014/main" id="{768AC4F1-184E-4832-8771-041CF2DE3ADA}"/>
              </a:ext>
            </a:extLst>
          </p:cNvPr>
          <p:cNvCxnSpPr>
            <a:cxnSpLocks/>
          </p:cNvCxnSpPr>
          <p:nvPr/>
        </p:nvCxnSpPr>
        <p:spPr>
          <a:xfrm>
            <a:off x="526631" y="6784051"/>
            <a:ext cx="848561" cy="0"/>
          </a:xfrm>
          <a:prstGeom prst="line">
            <a:avLst/>
          </a:prstGeom>
        </p:spPr>
        <p:style>
          <a:lnRef idx="1">
            <a:schemeClr val="dk1"/>
          </a:lnRef>
          <a:fillRef idx="0">
            <a:schemeClr val="dk1"/>
          </a:fillRef>
          <a:effectRef idx="0">
            <a:schemeClr val="dk1"/>
          </a:effectRef>
          <a:fontRef idx="minor">
            <a:schemeClr val="tx1"/>
          </a:fontRef>
        </p:style>
      </p:cxnSp>
      <p:sp>
        <p:nvSpPr>
          <p:cNvPr id="27" name="テキスト ボックス 26">
            <a:extLst>
              <a:ext uri="{FF2B5EF4-FFF2-40B4-BE49-F238E27FC236}">
                <a16:creationId xmlns:a16="http://schemas.microsoft.com/office/drawing/2014/main" id="{72E39072-1245-4821-82AB-88EAD6A58417}"/>
              </a:ext>
            </a:extLst>
          </p:cNvPr>
          <p:cNvSpPr txBox="1"/>
          <p:nvPr/>
        </p:nvSpPr>
        <p:spPr>
          <a:xfrm>
            <a:off x="550950" y="6424722"/>
            <a:ext cx="997328" cy="359329"/>
          </a:xfrm>
          <a:prstGeom prst="rect">
            <a:avLst/>
          </a:prstGeom>
          <a:noFill/>
        </p:spPr>
        <p:txBody>
          <a:bodyPr wrap="square" rtlCol="0">
            <a:spAutoFit/>
          </a:bodyPr>
          <a:lstStyle/>
          <a:p>
            <a:r>
              <a:rPr kumimoji="1" lang="en-US" altLang="ja-JP" sz="1735" dirty="0"/>
              <a:t>2030</a:t>
            </a:r>
            <a:endParaRPr kumimoji="1" lang="ja-JP" altLang="en-US" sz="1735" dirty="0"/>
          </a:p>
        </p:txBody>
      </p:sp>
      <p:sp>
        <p:nvSpPr>
          <p:cNvPr id="28" name="テキスト ボックス 27">
            <a:extLst>
              <a:ext uri="{FF2B5EF4-FFF2-40B4-BE49-F238E27FC236}">
                <a16:creationId xmlns:a16="http://schemas.microsoft.com/office/drawing/2014/main" id="{174AFC4B-D2BE-4C62-B6F8-17CA0EE63463}"/>
              </a:ext>
            </a:extLst>
          </p:cNvPr>
          <p:cNvSpPr txBox="1"/>
          <p:nvPr/>
        </p:nvSpPr>
        <p:spPr>
          <a:xfrm>
            <a:off x="519714" y="7968039"/>
            <a:ext cx="863659" cy="359329"/>
          </a:xfrm>
          <a:prstGeom prst="rect">
            <a:avLst/>
          </a:prstGeom>
          <a:noFill/>
        </p:spPr>
        <p:txBody>
          <a:bodyPr wrap="square" rtlCol="0">
            <a:spAutoFit/>
          </a:bodyPr>
          <a:lstStyle/>
          <a:p>
            <a:r>
              <a:rPr kumimoji="1" lang="en-US" altLang="ja-JP" sz="1735" dirty="0"/>
              <a:t>2035</a:t>
            </a:r>
          </a:p>
        </p:txBody>
      </p:sp>
      <p:sp>
        <p:nvSpPr>
          <p:cNvPr id="38" name="テキスト ボックス 37">
            <a:extLst>
              <a:ext uri="{FF2B5EF4-FFF2-40B4-BE49-F238E27FC236}">
                <a16:creationId xmlns:a16="http://schemas.microsoft.com/office/drawing/2014/main" id="{6D9EC366-D1A4-9F5B-CD06-FDB55D123A26}"/>
              </a:ext>
            </a:extLst>
          </p:cNvPr>
          <p:cNvSpPr txBox="1"/>
          <p:nvPr/>
        </p:nvSpPr>
        <p:spPr>
          <a:xfrm>
            <a:off x="1477528" y="471195"/>
            <a:ext cx="6111764" cy="738536"/>
          </a:xfrm>
          <a:prstGeom prst="rect">
            <a:avLst/>
          </a:prstGeom>
          <a:noFill/>
        </p:spPr>
        <p:txBody>
          <a:bodyPr wrap="square">
            <a:spAutoFit/>
          </a:bodyPr>
          <a:lstStyle/>
          <a:p>
            <a:r>
              <a:rPr kumimoji="1" lang="en-US" altLang="ja-JP" sz="4199" b="0" i="0" u="none" strike="noStrike" kern="1200" cap="none" spc="0" normalizeH="0" baseline="0" noProof="0" dirty="0">
                <a:ln>
                  <a:noFill/>
                </a:ln>
                <a:solidFill>
                  <a:prstClr val="black"/>
                </a:solidFill>
                <a:effectLst/>
                <a:uLnTx/>
                <a:uFillTx/>
                <a:latin typeface="Calibri Light"/>
                <a:ea typeface="游ゴシック Light" panose="020B0300000000000000" pitchFamily="50" charset="-128"/>
                <a:cs typeface="+mj-cs"/>
              </a:rPr>
              <a:t>Annex</a:t>
            </a:r>
            <a:endParaRPr lang="ja-JP" altLang="en-US" dirty="0"/>
          </a:p>
        </p:txBody>
      </p:sp>
    </p:spTree>
    <p:extLst>
      <p:ext uri="{BB962C8B-B14F-4D97-AF65-F5344CB8AC3E}">
        <p14:creationId xmlns:p14="http://schemas.microsoft.com/office/powerpoint/2010/main" val="3391820950"/>
      </p:ext>
    </p:extLst>
  </p:cSld>
  <p:clrMapOvr>
    <a:masterClrMapping/>
  </p:clrMapOvr>
</p:sld>
</file>

<file path=ppt/theme/theme1.xml><?xml version="1.0" encoding="utf-8"?>
<a:theme xmlns:a="http://schemas.openxmlformats.org/drawingml/2006/main" name="Office Theme">
  <a:themeElements>
    <a:clrScheme name="Office テーマ">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テーマ">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55E3C1D809DFD4CA245D0C6A65A453A" ma:contentTypeVersion="0" ma:contentTypeDescription="Create a new document." ma:contentTypeScope="" ma:versionID="5479f60d7a3ae3a79036c00fc1192cba">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C348B0B-DBCF-4698-99D5-3338CA2ACB23}"/>
</file>

<file path=customXml/itemProps2.xml><?xml version="1.0" encoding="utf-8"?>
<ds:datastoreItem xmlns:ds="http://schemas.openxmlformats.org/officeDocument/2006/customXml" ds:itemID="{0CA76356-1016-4805-92B1-AA449D6CD6A4}"/>
</file>

<file path=customXml/itemProps3.xml><?xml version="1.0" encoding="utf-8"?>
<ds:datastoreItem xmlns:ds="http://schemas.openxmlformats.org/officeDocument/2006/customXml" ds:itemID="{68B92969-FC16-46BD-AD44-D1351E1050FB}"/>
</file>

<file path=docProps/app.xml><?xml version="1.0" encoding="utf-8"?>
<Properties xmlns="http://schemas.openxmlformats.org/officeDocument/2006/extended-properties" xmlns:vt="http://schemas.openxmlformats.org/officeDocument/2006/docPropsVTypes">
  <Template>Office Theme</Template>
  <TotalTime>924</TotalTime>
  <Words>619</Words>
  <Application>Microsoft Office PowerPoint</Application>
  <PresentationFormat>ユーザー設定</PresentationFormat>
  <Paragraphs>64</Paragraphs>
  <Slides>1</Slides>
  <Notes>1</Notes>
  <HiddenSlides>0</HiddenSlides>
  <MMClips>0</MMClips>
  <ScaleCrop>false</ScaleCrop>
  <HeadingPairs>
    <vt:vector size="6" baseType="variant">
      <vt:variant>
        <vt:lpstr>使用されているフォント</vt:lpstr>
      </vt:variant>
      <vt:variant>
        <vt:i4>4</vt:i4>
      </vt:variant>
      <vt:variant>
        <vt:lpstr>テーマ</vt:lpstr>
      </vt:variant>
      <vt:variant>
        <vt:i4>1</vt:i4>
      </vt:variant>
      <vt:variant>
        <vt:lpstr>スライド タイトル</vt:lpstr>
      </vt:variant>
      <vt:variant>
        <vt:i4>1</vt:i4>
      </vt:variant>
    </vt:vector>
  </HeadingPairs>
  <TitlesOfParts>
    <vt:vector size="6" baseType="lpstr">
      <vt:lpstr>游ゴシック</vt:lpstr>
      <vt:lpstr>Arial</vt:lpstr>
      <vt:lpstr>Calibri</vt:lpstr>
      <vt:lpstr>Calibri Light</vt:lpstr>
      <vt:lpstr>Office Theme</vt:lpstr>
      <vt:lpstr>Our Road Map to Repeal Involuntary Hospitalization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毅和 池原</dc:creator>
  <cp:lastModifiedBy>池原 毅和</cp:lastModifiedBy>
  <cp:revision>47</cp:revision>
  <cp:lastPrinted>2021-11-07T03:04:54Z</cp:lastPrinted>
  <dcterms:created xsi:type="dcterms:W3CDTF">2021-08-07T14:00:35Z</dcterms:created>
  <dcterms:modified xsi:type="dcterms:W3CDTF">2022-05-30T02:33:18Z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0x010100A55E3C1D809DFD4CA245D0C6A65A453A</vt:lpwstr>
  </property>
</Properties>
</file>