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9.xml" ContentType="application/vnd.openxmlformats-officedocument.presentationml.notesSlide+xml"/>
  <Override PartName="/ppt/slideMasters/slideMaster2.xml" ContentType="application/vnd.openxmlformats-officedocument.presentationml.slideMaster+xml"/>
  <Override PartName="/ppt/notesSlides/notesSlide1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501" r:id="rId3"/>
    <p:sldId id="440" r:id="rId4"/>
    <p:sldId id="497" r:id="rId5"/>
    <p:sldId id="413" r:id="rId6"/>
    <p:sldId id="498" r:id="rId7"/>
    <p:sldId id="499" r:id="rId8"/>
    <p:sldId id="484" r:id="rId9"/>
    <p:sldId id="500" r:id="rId10"/>
    <p:sldId id="490" r:id="rId11"/>
    <p:sldId id="515" r:id="rId12"/>
    <p:sldId id="518" r:id="rId13"/>
    <p:sldId id="496" r:id="rId14"/>
  </p:sldIdLst>
  <p:sldSz cx="9144000" cy="6858000" type="screen4x3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1">
          <p15:clr>
            <a:srgbClr val="A4A3A4"/>
          </p15:clr>
        </p15:guide>
        <p15:guide id="2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F8FF"/>
    <a:srgbClr val="0000FF"/>
    <a:srgbClr val="6600CC"/>
    <a:srgbClr val="FF5050"/>
    <a:srgbClr val="00CC66"/>
    <a:srgbClr val="FFFF66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6738"/>
    <p:restoredTop sz="52686" autoAdjust="0"/>
  </p:normalViewPr>
  <p:slideViewPr>
    <p:cSldViewPr>
      <p:cViewPr varScale="1">
        <p:scale>
          <a:sx n="74" d="100"/>
          <a:sy n="74" d="100"/>
        </p:scale>
        <p:origin x="-84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46"/>
    </p:cViewPr>
  </p:sorterViewPr>
  <p:notesViewPr>
    <p:cSldViewPr>
      <p:cViewPr>
        <p:scale>
          <a:sx n="100" d="100"/>
          <a:sy n="100" d="100"/>
        </p:scale>
        <p:origin x="-960" y="708"/>
      </p:cViewPr>
      <p:guideLst>
        <p:guide orient="horz" pos="3131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customXml" Target="../customXml/item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3A48F-9AD3-4A92-96BA-B70EC41D75EF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21940"/>
            <a:ext cx="5447030" cy="4473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5DD9D-6EB1-4E36-ABFD-B60F790E9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75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162" y="505966"/>
            <a:ext cx="3841187" cy="288089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DFC79-30DA-484F-85C8-36E3971802A1}" type="slidenum">
              <a:rPr lang="en-US" smtClean="0"/>
              <a:t>1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317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62" tIns="45682" rIns="91362" bIns="45682" anchor="b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7D61D6F9-5860-47C0-B646-391453540799}" type="slidenum">
              <a:rPr lang="en-US" altLang="fr-FR" sz="1200">
                <a:solidFill>
                  <a:prstClr val="black"/>
                </a:solidFill>
                <a:ea typeface="MS PGothic" pitchFamily="34" charset="-128"/>
              </a:rPr>
              <a:pPr algn="r"/>
              <a:t>2</a:t>
            </a:fld>
            <a:endParaRPr lang="en-US" altLang="fr-FR" sz="1200">
              <a:solidFill>
                <a:prstClr val="black"/>
              </a:solidFill>
              <a:ea typeface="MS PGothic" pitchFamily="34" charset="-128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655763" y="290513"/>
            <a:ext cx="2974975" cy="2232025"/>
          </a:xfrm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31938" y="361950"/>
            <a:ext cx="3614737" cy="271145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5DD9D-6EB1-4E36-ABFD-B60F790E9F86}" type="slidenum">
              <a:rPr lang="en-GB" smtClean="0"/>
              <a:t>3</a:t>
            </a:fld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412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087563" y="214313"/>
            <a:ext cx="3076575" cy="2308225"/>
          </a:xfrm>
          <a:ln/>
        </p:spPr>
      </p:sp>
      <p:sp>
        <p:nvSpPr>
          <p:cNvPr id="40964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>
            <a:lvl1pPr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39775" indent="-28257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39825" indent="-22542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7025" indent="-22542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4225" indent="-22542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14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686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58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30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mtClean="0"/>
              <a:t>World Health Organization</a:t>
            </a:r>
          </a:p>
        </p:txBody>
      </p:sp>
      <p:sp>
        <p:nvSpPr>
          <p:cNvPr id="40965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39775" indent="-28257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39825" indent="-22542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7025" indent="-22542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4225" indent="-22542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14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686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58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30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821D452-31C1-4A1C-88B9-AC0F2C965390}" type="datetime3">
              <a:rPr lang="en-US" altLang="en-US" smtClean="0"/>
              <a:pPr/>
              <a:t>14 February 2018</a:t>
            </a:fld>
            <a:endParaRPr lang="en-US" altLang="en-US" smtClean="0"/>
          </a:p>
        </p:txBody>
      </p:sp>
      <p:sp>
        <p:nvSpPr>
          <p:cNvPr id="40966" name="Slide Number Placeholder 5"/>
          <p:cNvSpPr>
            <a:spLocks noGrp="1"/>
          </p:cNvSpPr>
          <p:nvPr>
            <p:ph type="sldNum" sz="quarter" idx="5"/>
          </p:nvPr>
        </p:nvSpPr>
        <p:spPr>
          <a:xfrm>
            <a:off x="3856038" y="9586914"/>
            <a:ext cx="2951162" cy="352424"/>
          </a:xfrm>
          <a:noFill/>
        </p:spPr>
        <p:txBody>
          <a:bodyPr/>
          <a:lstStyle>
            <a:lvl1pPr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39775" indent="-28257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39825" indent="-22542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7025" indent="-22542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4225" indent="-225425" defTabSz="9239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14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686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58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3025" indent="-225425" defTabSz="9239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208EA15-A24A-4CDE-A1E3-A60C2929E842}" type="slidenum">
              <a:rPr lang="en-US" altLang="en-US" smtClean="0"/>
              <a:pPr/>
              <a:t>4</a:t>
            </a:fld>
            <a:endParaRPr lang="en-US" altLang="en-US" smtClean="0"/>
          </a:p>
        </p:txBody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686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36763" y="217488"/>
            <a:ext cx="2820987" cy="2117725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5DD9D-6EB1-4E36-ABFD-B60F790E9F86}" type="slidenum">
              <a:rPr lang="en-GB" smtClean="0"/>
              <a:t>5</a:t>
            </a:fld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2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48210" y="361950"/>
            <a:ext cx="3059112" cy="2295525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5DD9D-6EB1-4E36-ABFD-B60F790E9F86}" type="slidenum">
              <a:rPr lang="en-GB" smtClean="0"/>
              <a:t>6</a:t>
            </a:fld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332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638300" y="290513"/>
            <a:ext cx="3098800" cy="2324100"/>
          </a:xfrm>
          <a:ln/>
        </p:spPr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88F955D-9CB4-4998-87A7-1BC5ECC2C3EB}" type="slidenum">
              <a:rPr lang="en-US" altLang="fr-FR"/>
              <a:pPr/>
              <a:t>7</a:t>
            </a:fld>
            <a:endParaRPr lang="en-US" altLang="fr-FR"/>
          </a:p>
        </p:txBody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1640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20218" y="217934"/>
            <a:ext cx="2941910" cy="2207967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E5DD9D-6EB1-4E36-ABFD-B60F790E9F86}" type="slidenum">
              <a:rPr lang="en-GB" smtClean="0"/>
              <a:t>8</a:t>
            </a:fld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6024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0" tIns="45696" rIns="91390" bIns="45696" anchor="b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44213A3B-CEB7-4CC8-8413-B0A51F8AC0F5}" type="slidenum">
              <a:rPr lang="en-US" altLang="fr-FR" sz="1200">
                <a:ea typeface="MS PGothic" pitchFamily="34" charset="-128"/>
              </a:rPr>
              <a:pPr algn="r" eaLnBrk="1" hangingPunct="1"/>
              <a:t>9</a:t>
            </a:fld>
            <a:endParaRPr lang="en-US" altLang="fr-FR" sz="1200">
              <a:ea typeface="MS PGothic" pitchFamily="34" charset="-128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31938" y="361950"/>
            <a:ext cx="3263900" cy="2447925"/>
          </a:xfrm>
          <a:ln/>
        </p:spPr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8630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108200" y="34925"/>
            <a:ext cx="2304306" cy="1728844"/>
          </a:xfrm>
          <a:ln/>
        </p:spPr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6914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802" indent="-285692" defTabSz="926914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2772" indent="-228554" defTabSz="926914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9880" indent="-228554" defTabSz="926914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6988" indent="-228554" defTabSz="926914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098" indent="-228554" defTabSz="9269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205" indent="-228554" defTabSz="9269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8314" indent="-228554" defTabSz="9269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5422" indent="-228554" defTabSz="9269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99F4B0A-AF93-457C-BFF2-81F3B66D2064}" type="slidenum">
              <a:rPr lang="en-GB" altLang="en-US" smtClean="0"/>
              <a:pPr/>
              <a:t>10</a:t>
            </a:fld>
            <a:endParaRPr lang="en-GB" altLang="en-US" smtClean="0"/>
          </a:p>
        </p:txBody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192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820218" y="146050"/>
            <a:ext cx="2592288" cy="1944896"/>
          </a:xfrm>
          <a:ln/>
        </p:spPr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56038" y="9667875"/>
            <a:ext cx="2951162" cy="271463"/>
          </a:xfrm>
          <a:noFill/>
        </p:spPr>
        <p:txBody>
          <a:bodyPr/>
          <a:lstStyle>
            <a:lvl1pPr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271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A487889-9645-484C-BD4D-519487728B7D}" type="slidenum">
              <a:rPr lang="en-GB" altLang="en-US" smtClean="0">
                <a:solidFill>
                  <a:srgbClr val="000000"/>
                </a:solidFill>
              </a:rPr>
              <a:pPr/>
              <a:t>11</a:t>
            </a:fld>
            <a:endParaRPr lang="en-GB" altLang="en-US" smtClean="0">
              <a:solidFill>
                <a:srgbClr val="000000"/>
              </a:solidFill>
            </a:endParaRPr>
          </a:p>
        </p:txBody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317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892300" y="433388"/>
            <a:ext cx="2879725" cy="2160587"/>
          </a:xfrm>
          <a:ln/>
        </p:spPr>
      </p:sp>
      <p:sp>
        <p:nvSpPr>
          <p:cNvPr id="48132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2551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1363" indent="-284163" defTabSz="92551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1413" indent="-227013" defTabSz="92551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98613" indent="-227013" defTabSz="92551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5813" indent="-227013" defTabSz="92551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3013" indent="-227013" defTabSz="925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0213" indent="-227013" defTabSz="925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7413" indent="-227013" defTabSz="925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4613" indent="-227013" defTabSz="9255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2BB3BFF-67F3-4A10-8B3A-FC59D72ED4DA}" type="slidenum">
              <a:rPr lang="en-US" altLang="fr-FR" smtClean="0"/>
              <a:pPr/>
              <a:t>12</a:t>
            </a:fld>
            <a:endParaRPr lang="en-US" altLang="fr-FR" smtClean="0"/>
          </a:p>
        </p:txBody>
      </p:sp>
      <p:sp>
        <p:nvSpPr>
          <p:cNvPr id="2" name="Notes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9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040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762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233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80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576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978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292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307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09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030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953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 bIns="1224000"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 sz="1400" baseline="0">
                <a:solidFill>
                  <a:schemeClr val="accent6"/>
                </a:solidFill>
              </a:defRPr>
            </a:lvl1pPr>
          </a:lstStyle>
          <a:p>
            <a:r>
              <a:rPr lang="en-GB" noProof="0" dirty="0"/>
              <a:t>Click on Icon to add picture, then arrange object (send to back)</a:t>
            </a:r>
            <a:br>
              <a:rPr lang="en-GB" noProof="0" dirty="0"/>
            </a:br>
            <a:r>
              <a:rPr lang="en-GB" noProof="0" dirty="0"/>
              <a:t>Change picture either by right mouse click on picture + „change picture“ </a:t>
            </a:r>
            <a:br>
              <a:rPr lang="en-GB" noProof="0" dirty="0"/>
            </a:br>
            <a:r>
              <a:rPr lang="en-GB" noProof="0" dirty="0"/>
              <a:t>or by deleting picture + resetting slide</a:t>
            </a:r>
          </a:p>
          <a:p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85184"/>
            <a:ext cx="5508000" cy="1119158"/>
          </a:xfrm>
          <a:noFill/>
        </p:spPr>
        <p:txBody>
          <a:bodyPr lIns="360000" tIns="72000" rIns="450000" bIns="180000" anchor="t" anchorCtr="0">
            <a:noAutofit/>
          </a:bodyPr>
          <a:lstStyle>
            <a:lvl1pPr algn="l">
              <a:lnSpc>
                <a:spcPct val="85000"/>
              </a:lnSpc>
              <a:defRPr sz="4200">
                <a:solidFill>
                  <a:srgbClr val="0092CC"/>
                </a:solidFill>
                <a:latin typeface="+mj-lt"/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0" hasCustomPrompt="1"/>
          </p:nvPr>
        </p:nvSpPr>
        <p:spPr>
          <a:xfrm>
            <a:off x="360000" y="6507006"/>
            <a:ext cx="4478700" cy="247650"/>
          </a:xfrm>
        </p:spPr>
        <p:txBody>
          <a:bodyPr lIns="0" anchor="ctr">
            <a:noAutofit/>
          </a:bodyPr>
          <a:lstStyle>
            <a:lvl1pPr>
              <a:defRPr sz="1000" b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 dirty="0"/>
              <a:t>Name of Author  |  Function | Division | Country </a:t>
            </a:r>
          </a:p>
        </p:txBody>
      </p:sp>
      <p:sp>
        <p:nvSpPr>
          <p:cNvPr id="90" name="Text Placeholder 35"/>
          <p:cNvSpPr>
            <a:spLocks noGrp="1"/>
          </p:cNvSpPr>
          <p:nvPr>
            <p:ph type="body" sz="quarter" idx="16" hasCustomPrompt="1"/>
          </p:nvPr>
        </p:nvSpPr>
        <p:spPr>
          <a:xfrm>
            <a:off x="7121935" y="6476048"/>
            <a:ext cx="1646444" cy="247650"/>
          </a:xfrm>
        </p:spPr>
        <p:txBody>
          <a:bodyPr rIns="0" anchor="ctr">
            <a:noAutofit/>
          </a:bodyPr>
          <a:lstStyle>
            <a:lvl1pPr algn="ctr">
              <a:defRPr sz="1600" b="1" spc="0" baseline="0">
                <a:solidFill>
                  <a:schemeClr val="tx2"/>
                </a:solidFill>
                <a:latin typeface="+mj-lt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 dirty="0"/>
              <a:t>www.who.int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4482001"/>
            <a:ext cx="9143999" cy="1656000"/>
          </a:xfrm>
          <a:solidFill>
            <a:schemeClr val="tx2"/>
          </a:solidFill>
        </p:spPr>
        <p:txBody>
          <a:bodyPr lIns="360000" tIns="360000" rIns="360000" bIns="828000" anchor="b">
            <a:noAutofit/>
          </a:bodyPr>
          <a:lstStyle>
            <a:lvl1pPr marL="0" indent="0" algn="l">
              <a:lnSpc>
                <a:spcPct val="90000"/>
              </a:lnSpc>
              <a:buNone/>
              <a:defRPr sz="24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Click to edit Master subtitle style</a:t>
            </a:r>
          </a:p>
        </p:txBody>
      </p:sp>
      <p:sp>
        <p:nvSpPr>
          <p:cNvPr id="62" name="Text Placeholder 35"/>
          <p:cNvSpPr>
            <a:spLocks noGrp="1"/>
          </p:cNvSpPr>
          <p:nvPr>
            <p:ph type="body" sz="quarter" idx="15" hasCustomPrompt="1"/>
          </p:nvPr>
        </p:nvSpPr>
        <p:spPr>
          <a:xfrm>
            <a:off x="359999" y="5440855"/>
            <a:ext cx="8408379" cy="288000"/>
          </a:xfrm>
          <a:noFill/>
        </p:spPr>
        <p:txBody>
          <a:bodyPr lIns="0" rIns="90000">
            <a:noAutofit/>
          </a:bodyPr>
          <a:lstStyle>
            <a:lvl1pPr algn="l">
              <a:defRPr sz="16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 dirty="0"/>
              <a:t>Date</a:t>
            </a:r>
          </a:p>
        </p:txBody>
      </p:sp>
      <p:sp>
        <p:nvSpPr>
          <p:cNvPr id="37" name="Picture Placeholder 8"/>
          <p:cNvSpPr>
            <a:spLocks noGrp="1"/>
          </p:cNvSpPr>
          <p:nvPr>
            <p:ph type="pic" sz="quarter" idx="22" hasCustomPrompt="1"/>
          </p:nvPr>
        </p:nvSpPr>
        <p:spPr>
          <a:xfrm>
            <a:off x="5595508" y="485184"/>
            <a:ext cx="3172871" cy="11124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>
            <a:lvl1pPr algn="ctr">
              <a:defRPr sz="1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628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999" y="1800000"/>
            <a:ext cx="8424001" cy="4237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 dirty="0"/>
              <a:t>One line Subtitle (optional)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5F5F25C-B8D8-45F9-9C80-5699EEACB709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763409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9999" y="1800000"/>
            <a:ext cx="4104000" cy="4237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773" y="1800000"/>
            <a:ext cx="4104000" cy="4237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F5FFF000-091D-47C5-9387-17D52AD2CE62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One line Subtitle (optional)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19919627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28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boxe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6C78BF3F-558A-4B3C-B451-D04BA3C54A4A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half" idx="25"/>
          </p:nvPr>
        </p:nvSpPr>
        <p:spPr>
          <a:xfrm>
            <a:off x="359999" y="2160000"/>
            <a:ext cx="4104000" cy="3877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half" idx="26"/>
          </p:nvPr>
        </p:nvSpPr>
        <p:spPr>
          <a:xfrm>
            <a:off x="4675773" y="2160000"/>
            <a:ext cx="4104000" cy="3877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One line Subtitle (optional)</a:t>
            </a:r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27"/>
          </p:nvPr>
        </p:nvSpPr>
        <p:spPr>
          <a:xfrm>
            <a:off x="359999" y="1800000"/>
            <a:ext cx="4104001" cy="252012"/>
          </a:xfrm>
          <a:solidFill>
            <a:srgbClr val="009CDE"/>
          </a:solidFill>
        </p:spPr>
        <p:txBody>
          <a:bodyPr vert="horz" lIns="72000" tIns="18000" rIns="72000" bIns="18000" rtlCol="0" anchor="ctr">
            <a:normAutofit/>
          </a:bodyPr>
          <a:lstStyle>
            <a:lvl1pPr>
              <a:defRPr lang="en-US" sz="1400" b="1" kern="1200" dirty="0">
                <a:solidFill>
                  <a:schemeClr val="bg1"/>
                </a:solidFill>
                <a:latin typeface="+mj-lt"/>
                <a:ea typeface="+mn-ea"/>
                <a:cs typeface="Times New Roman" panose="02020603050405020304" pitchFamily="18" charset="0"/>
              </a:defRPr>
            </a:lvl1pPr>
            <a:lvl2pPr>
              <a:defRPr lang="en-US" dirty="0" smtClean="0">
                <a:solidFill>
                  <a:schemeClr val="bg1"/>
                </a:solidFill>
              </a:defRPr>
            </a:lvl2pPr>
            <a:lvl3pPr>
              <a:defRPr lang="en-US" dirty="0" smtClean="0">
                <a:solidFill>
                  <a:schemeClr val="bg1"/>
                </a:solidFill>
              </a:defRPr>
            </a:lvl3pPr>
            <a:lvl4pPr>
              <a:defRPr lang="en-US" dirty="0" smtClean="0">
                <a:solidFill>
                  <a:schemeClr val="bg1"/>
                </a:solidFill>
              </a:defRPr>
            </a:lvl4pPr>
            <a:lvl5pPr>
              <a:defRPr lang="en-US" dirty="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noProof="0"/>
              <a:t>Edit Master text styles</a:t>
            </a:r>
          </a:p>
        </p:txBody>
      </p:sp>
      <p:sp>
        <p:nvSpPr>
          <p:cNvPr id="26" name="Text Placeholder 5"/>
          <p:cNvSpPr>
            <a:spLocks noGrp="1"/>
          </p:cNvSpPr>
          <p:nvPr>
            <p:ph type="body" sz="quarter" idx="28"/>
          </p:nvPr>
        </p:nvSpPr>
        <p:spPr>
          <a:xfrm>
            <a:off x="4675774" y="1800000"/>
            <a:ext cx="4104000" cy="252012"/>
          </a:xfrm>
          <a:solidFill>
            <a:srgbClr val="009CDE"/>
          </a:solidFill>
        </p:spPr>
        <p:txBody>
          <a:bodyPr vert="horz" lIns="72000" tIns="18000" rIns="72000" bIns="18000" rtlCol="0" anchor="ctr">
            <a:normAutofit/>
          </a:bodyPr>
          <a:lstStyle>
            <a:lvl1pPr>
              <a:defRPr lang="en-US" sz="1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5900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oxe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600EC954-D5DE-4DD1-907A-F19F26ED4621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half" idx="25"/>
          </p:nvPr>
        </p:nvSpPr>
        <p:spPr>
          <a:xfrm>
            <a:off x="359999" y="2160000"/>
            <a:ext cx="4104000" cy="1656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half" idx="26"/>
          </p:nvPr>
        </p:nvSpPr>
        <p:spPr>
          <a:xfrm>
            <a:off x="4675773" y="2160000"/>
            <a:ext cx="4104000" cy="1656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9" name="Text Placeholder 5"/>
          <p:cNvSpPr>
            <a:spLocks noGrp="1"/>
          </p:cNvSpPr>
          <p:nvPr>
            <p:ph type="body" sz="quarter" idx="27"/>
          </p:nvPr>
        </p:nvSpPr>
        <p:spPr>
          <a:xfrm>
            <a:off x="359999" y="1800000"/>
            <a:ext cx="4104001" cy="252012"/>
          </a:xfrm>
          <a:solidFill>
            <a:srgbClr val="009CDE"/>
          </a:solidFill>
        </p:spPr>
        <p:txBody>
          <a:bodyPr vert="horz" lIns="72000" tIns="18000" rIns="72000" bIns="18000" rtlCol="0" anchor="ctr">
            <a:normAutofit/>
          </a:bodyPr>
          <a:lstStyle>
            <a:lvl1pPr>
              <a:defRPr lang="en-US" sz="1400" b="1" kern="1200" dirty="0">
                <a:solidFill>
                  <a:schemeClr val="bg1"/>
                </a:solidFill>
                <a:latin typeface="+mj-lt"/>
                <a:ea typeface="+mn-ea"/>
                <a:cs typeface="Times New Roman" panose="02020603050405020304" pitchFamily="18" charset="0"/>
              </a:defRPr>
            </a:lvl1pPr>
            <a:lvl2pPr>
              <a:defRPr lang="en-US" dirty="0" smtClean="0">
                <a:solidFill>
                  <a:schemeClr val="bg1"/>
                </a:solidFill>
              </a:defRPr>
            </a:lvl2pPr>
            <a:lvl3pPr>
              <a:defRPr lang="en-US" dirty="0" smtClean="0">
                <a:solidFill>
                  <a:schemeClr val="bg1"/>
                </a:solidFill>
              </a:defRPr>
            </a:lvl3pPr>
            <a:lvl4pPr>
              <a:defRPr lang="en-US" dirty="0" smtClean="0">
                <a:solidFill>
                  <a:schemeClr val="bg1"/>
                </a:solidFill>
              </a:defRPr>
            </a:lvl4pPr>
            <a:lvl5pPr>
              <a:defRPr lang="en-US" dirty="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noProof="0"/>
              <a:t>Edit Master text styles</a:t>
            </a:r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8"/>
          </p:nvPr>
        </p:nvSpPr>
        <p:spPr>
          <a:xfrm>
            <a:off x="4675774" y="1800000"/>
            <a:ext cx="4104000" cy="252012"/>
          </a:xfrm>
          <a:solidFill>
            <a:srgbClr val="009CDE"/>
          </a:solidFill>
        </p:spPr>
        <p:txBody>
          <a:bodyPr vert="horz" lIns="72000" tIns="18000" rIns="72000" bIns="18000" rtlCol="0" anchor="ctr">
            <a:normAutofit/>
          </a:bodyPr>
          <a:lstStyle>
            <a:lvl1pPr>
              <a:defRPr lang="en-US" sz="1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One line Subtitle (optional)</a:t>
            </a:r>
          </a:p>
        </p:txBody>
      </p:sp>
      <p:sp>
        <p:nvSpPr>
          <p:cNvPr id="37" name="Content Placeholder 2"/>
          <p:cNvSpPr>
            <a:spLocks noGrp="1"/>
          </p:cNvSpPr>
          <p:nvPr>
            <p:ph sz="half" idx="30"/>
          </p:nvPr>
        </p:nvSpPr>
        <p:spPr>
          <a:xfrm>
            <a:off x="359999" y="4381200"/>
            <a:ext cx="4104000" cy="1656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8" name="Content Placeholder 3"/>
          <p:cNvSpPr>
            <a:spLocks noGrp="1"/>
          </p:cNvSpPr>
          <p:nvPr>
            <p:ph sz="half" idx="34"/>
          </p:nvPr>
        </p:nvSpPr>
        <p:spPr>
          <a:xfrm>
            <a:off x="4675773" y="4381200"/>
            <a:ext cx="4104000" cy="1656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9" name="Text Placeholder 5"/>
          <p:cNvSpPr>
            <a:spLocks noGrp="1"/>
          </p:cNvSpPr>
          <p:nvPr>
            <p:ph type="body" sz="quarter" idx="35"/>
          </p:nvPr>
        </p:nvSpPr>
        <p:spPr>
          <a:xfrm>
            <a:off x="359999" y="4039524"/>
            <a:ext cx="4104001" cy="252012"/>
          </a:xfrm>
          <a:solidFill>
            <a:srgbClr val="009CDE"/>
          </a:solidFill>
        </p:spPr>
        <p:txBody>
          <a:bodyPr vert="horz" lIns="72000" tIns="18000" rIns="72000" bIns="18000" rtlCol="0" anchor="ctr">
            <a:normAutofit/>
          </a:bodyPr>
          <a:lstStyle>
            <a:lvl1pPr>
              <a:defRPr lang="en-US" sz="1400" b="1" kern="1200" dirty="0">
                <a:solidFill>
                  <a:schemeClr val="bg1"/>
                </a:solidFill>
                <a:latin typeface="+mj-lt"/>
                <a:ea typeface="+mn-ea"/>
                <a:cs typeface="Times New Roman" panose="02020603050405020304" pitchFamily="18" charset="0"/>
              </a:defRPr>
            </a:lvl1pPr>
            <a:lvl2pPr>
              <a:defRPr lang="en-US" dirty="0" smtClean="0">
                <a:solidFill>
                  <a:schemeClr val="bg1"/>
                </a:solidFill>
              </a:defRPr>
            </a:lvl2pPr>
            <a:lvl3pPr>
              <a:defRPr lang="en-US" dirty="0" smtClean="0">
                <a:solidFill>
                  <a:schemeClr val="bg1"/>
                </a:solidFill>
              </a:defRPr>
            </a:lvl3pPr>
            <a:lvl4pPr>
              <a:defRPr lang="en-US" dirty="0" smtClean="0">
                <a:solidFill>
                  <a:schemeClr val="bg1"/>
                </a:solidFill>
              </a:defRPr>
            </a:lvl4pPr>
            <a:lvl5pPr>
              <a:defRPr lang="en-US" dirty="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noProof="0"/>
              <a:t>Edit Master text styles</a:t>
            </a:r>
          </a:p>
        </p:txBody>
      </p:sp>
      <p:sp>
        <p:nvSpPr>
          <p:cNvPr id="40" name="Text Placeholder 5"/>
          <p:cNvSpPr>
            <a:spLocks noGrp="1"/>
          </p:cNvSpPr>
          <p:nvPr>
            <p:ph type="body" sz="quarter" idx="36"/>
          </p:nvPr>
        </p:nvSpPr>
        <p:spPr>
          <a:xfrm>
            <a:off x="4675774" y="4039524"/>
            <a:ext cx="4104000" cy="252012"/>
          </a:xfrm>
          <a:solidFill>
            <a:srgbClr val="009CDE"/>
          </a:solidFill>
        </p:spPr>
        <p:txBody>
          <a:bodyPr vert="horz" lIns="72000" tIns="18000" rIns="72000" bIns="18000" rtlCol="0" anchor="ctr">
            <a:normAutofit/>
          </a:bodyPr>
          <a:lstStyle>
            <a:lvl1pPr>
              <a:defRPr lang="en-US" sz="1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noProof="0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66591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fld id="{539959C5-8A63-4BDF-9345-C80A98690B8E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half" idx="25"/>
          </p:nvPr>
        </p:nvSpPr>
        <p:spPr>
          <a:xfrm>
            <a:off x="359999" y="2160000"/>
            <a:ext cx="2664000" cy="3877200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9" name="Text Placeholder 5"/>
          <p:cNvSpPr>
            <a:spLocks noGrp="1"/>
          </p:cNvSpPr>
          <p:nvPr>
            <p:ph type="body" sz="quarter" idx="27"/>
          </p:nvPr>
        </p:nvSpPr>
        <p:spPr>
          <a:xfrm>
            <a:off x="359999" y="1800000"/>
            <a:ext cx="2664000" cy="252012"/>
          </a:xfrm>
          <a:solidFill>
            <a:srgbClr val="009CDE"/>
          </a:solidFill>
        </p:spPr>
        <p:txBody>
          <a:bodyPr vert="horz" lIns="72000" tIns="18000" rIns="72000" bIns="18000" rtlCol="0" anchor="ctr">
            <a:normAutofit/>
          </a:bodyPr>
          <a:lstStyle>
            <a:lvl1pPr>
              <a:defRPr lang="en-US" sz="1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sz="half" idx="29"/>
          </p:nvPr>
        </p:nvSpPr>
        <p:spPr>
          <a:xfrm>
            <a:off x="3237886" y="2160000"/>
            <a:ext cx="2664000" cy="3877200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30"/>
          </p:nvPr>
        </p:nvSpPr>
        <p:spPr>
          <a:xfrm>
            <a:off x="3237886" y="1800000"/>
            <a:ext cx="2664000" cy="252012"/>
          </a:xfrm>
          <a:solidFill>
            <a:srgbClr val="009CDE"/>
          </a:solidFill>
        </p:spPr>
        <p:txBody>
          <a:bodyPr vert="horz" lIns="72000" tIns="18000" rIns="72000" bIns="18000" rtlCol="0" anchor="ctr">
            <a:normAutofit/>
          </a:bodyPr>
          <a:lstStyle>
            <a:lvl1pPr>
              <a:defRPr lang="en-US" sz="1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Edit Master text styles</a:t>
            </a:r>
          </a:p>
        </p:txBody>
      </p:sp>
      <p:sp>
        <p:nvSpPr>
          <p:cNvPr id="24" name="Content Placeholder 2"/>
          <p:cNvSpPr>
            <a:spLocks noGrp="1"/>
          </p:cNvSpPr>
          <p:nvPr>
            <p:ph sz="half" idx="31"/>
          </p:nvPr>
        </p:nvSpPr>
        <p:spPr>
          <a:xfrm>
            <a:off x="6115773" y="2160000"/>
            <a:ext cx="2664000" cy="3877200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32"/>
          </p:nvPr>
        </p:nvSpPr>
        <p:spPr>
          <a:xfrm>
            <a:off x="6115773" y="1800000"/>
            <a:ext cx="2664000" cy="252012"/>
          </a:xfrm>
          <a:solidFill>
            <a:srgbClr val="009CDE"/>
          </a:solidFill>
        </p:spPr>
        <p:txBody>
          <a:bodyPr vert="horz" lIns="72000" tIns="18000" rIns="72000" bIns="18000" rtlCol="0" anchor="ctr">
            <a:normAutofit/>
          </a:bodyPr>
          <a:lstStyle>
            <a:lvl1pPr>
              <a:defRPr lang="en-US" sz="1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Edit Master text styles</a:t>
            </a: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One line Subtitle (optional)</a:t>
            </a:r>
          </a:p>
        </p:txBody>
      </p:sp>
    </p:spTree>
    <p:extLst>
      <p:ext uri="{BB962C8B-B14F-4D97-AF65-F5344CB8AC3E}">
        <p14:creationId xmlns:p14="http://schemas.microsoft.com/office/powerpoint/2010/main" val="4790525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eft / Text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773" y="1800000"/>
            <a:ext cx="4104000" cy="4237200"/>
          </a:xfrm>
        </p:spPr>
        <p:txBody>
          <a:bodyPr/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59999" y="1800000"/>
            <a:ext cx="4104000" cy="4237200"/>
          </a:xfrm>
          <a:solidFill>
            <a:schemeClr val="bg1">
              <a:lumMod val="85000"/>
            </a:schemeClr>
          </a:solidFill>
        </p:spPr>
        <p:txBody>
          <a:bodyPr bIns="1980000" anchor="ctr"/>
          <a:lstStyle>
            <a:lvl1pPr marL="0" marR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 sz="1400" baseline="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/>
            </a:pPr>
            <a:r>
              <a:rPr lang="en-GB" noProof="0" dirty="0"/>
              <a:t>Click on Icon to add picture</a:t>
            </a:r>
            <a:br>
              <a:rPr lang="en-GB" noProof="0" dirty="0"/>
            </a:br>
            <a:r>
              <a:rPr lang="en-GB" noProof="0" dirty="0"/>
              <a:t>Change picture either by</a:t>
            </a:r>
            <a:br>
              <a:rPr lang="en-GB" noProof="0" dirty="0"/>
            </a:br>
            <a:r>
              <a:rPr lang="en-GB" noProof="0" dirty="0"/>
              <a:t>right mouse click on picture + „change picture“ </a:t>
            </a:r>
            <a:br>
              <a:rPr lang="en-GB" noProof="0" dirty="0"/>
            </a:br>
            <a:r>
              <a:rPr lang="en-GB" noProof="0" dirty="0"/>
              <a:t>or by deleting picture + resetting slide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FEB9FF11-A344-43C4-823B-F8CC00676CD1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One line Subtitle (optional)</a:t>
            </a:r>
          </a:p>
        </p:txBody>
      </p:sp>
    </p:spTree>
    <p:extLst>
      <p:ext uri="{BB962C8B-B14F-4D97-AF65-F5344CB8AC3E}">
        <p14:creationId xmlns:p14="http://schemas.microsoft.com/office/powerpoint/2010/main" val="8149476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773" y="1800000"/>
            <a:ext cx="4104000" cy="4237200"/>
          </a:xfrm>
          <a:solidFill>
            <a:srgbClr val="009CDE"/>
          </a:solidFill>
        </p:spPr>
        <p:txBody>
          <a:bodyPr lIns="144000" tIns="144000" rIns="144000" bIns="144000"/>
          <a:lstStyle>
            <a:lvl1pPr>
              <a:defRPr sz="1400" b="1">
                <a:solidFill>
                  <a:schemeClr val="bg1"/>
                </a:solidFill>
                <a:latin typeface="+mn-lt"/>
              </a:defRPr>
            </a:lvl1pPr>
            <a:lvl2pPr>
              <a:buClr>
                <a:schemeClr val="bg1"/>
              </a:buClr>
              <a:defRPr sz="1400">
                <a:solidFill>
                  <a:schemeClr val="bg1"/>
                </a:solidFill>
                <a:latin typeface="+mn-lt"/>
              </a:defRPr>
            </a:lvl2pPr>
            <a:lvl3pPr>
              <a:buClr>
                <a:schemeClr val="bg1"/>
              </a:buClr>
              <a:defRPr sz="1400">
                <a:solidFill>
                  <a:schemeClr val="bg1"/>
                </a:solidFill>
                <a:latin typeface="+mn-lt"/>
              </a:defRPr>
            </a:lvl3pPr>
            <a:lvl4pPr>
              <a:buClr>
                <a:schemeClr val="bg1"/>
              </a:buClr>
              <a:defRPr sz="1400">
                <a:solidFill>
                  <a:schemeClr val="bg1"/>
                </a:solidFill>
                <a:latin typeface="+mn-lt"/>
              </a:defRPr>
            </a:lvl4pPr>
            <a:lvl5pPr>
              <a:buClr>
                <a:schemeClr val="bg1"/>
              </a:buClr>
              <a:defRPr sz="14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59999" y="1800000"/>
            <a:ext cx="4104000" cy="4237200"/>
          </a:xfrm>
          <a:solidFill>
            <a:schemeClr val="bg1">
              <a:lumMod val="85000"/>
            </a:schemeClr>
          </a:solidFill>
        </p:spPr>
        <p:txBody>
          <a:bodyPr bIns="1980000" anchor="ctr"/>
          <a:lstStyle>
            <a:lvl1pPr marL="0" marR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 sz="140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/>
            </a:pPr>
            <a:r>
              <a:rPr lang="en-GB" noProof="0" dirty="0"/>
              <a:t>Click on Icon to add picture</a:t>
            </a: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/>
            </a:pPr>
            <a:r>
              <a:rPr lang="en-GB" noProof="0" dirty="0"/>
              <a:t>Change picture either by</a:t>
            </a:r>
            <a:br>
              <a:rPr lang="en-GB" noProof="0" dirty="0"/>
            </a:br>
            <a:r>
              <a:rPr lang="en-GB" noProof="0" dirty="0"/>
              <a:t>right mouse click on picture + „change picture“ </a:t>
            </a:r>
            <a:br>
              <a:rPr lang="en-GB" noProof="0" dirty="0"/>
            </a:br>
            <a:r>
              <a:rPr lang="en-GB" noProof="0" dirty="0"/>
              <a:t>or by deleting picture + resetting slide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829A7516-E6F8-4BF1-9169-1AE6A8B4C4E1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One line Subtitle (optional)</a:t>
            </a:r>
          </a:p>
        </p:txBody>
      </p:sp>
    </p:spTree>
    <p:extLst>
      <p:ext uri="{BB962C8B-B14F-4D97-AF65-F5344CB8AC3E}">
        <p14:creationId xmlns:p14="http://schemas.microsoft.com/office/powerpoint/2010/main" val="21036911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359999" y="1800000"/>
            <a:ext cx="8419773" cy="4237200"/>
          </a:xfrm>
          <a:solidFill>
            <a:schemeClr val="bg1">
              <a:lumMod val="85000"/>
            </a:schemeClr>
          </a:solidFill>
        </p:spPr>
        <p:txBody>
          <a:bodyPr bIns="1980000" anchor="ctr"/>
          <a:lstStyle>
            <a:lvl1pPr marL="0" marR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 sz="140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/>
            </a:pPr>
            <a:r>
              <a:rPr lang="en-GB" noProof="0" dirty="0"/>
              <a:t>Click on Icon to add picture</a:t>
            </a:r>
            <a:br>
              <a:rPr lang="en-GB" noProof="0" dirty="0"/>
            </a:br>
            <a:r>
              <a:rPr lang="en-GB" noProof="0" dirty="0"/>
              <a:t>Change picture either by</a:t>
            </a:r>
            <a:br>
              <a:rPr lang="en-GB" noProof="0" dirty="0"/>
            </a:br>
            <a:r>
              <a:rPr lang="en-GB" noProof="0" dirty="0"/>
              <a:t>right mouse click on picture + „change picture“ </a:t>
            </a:r>
            <a:br>
              <a:rPr lang="en-GB" noProof="0" dirty="0"/>
            </a:br>
            <a:r>
              <a:rPr lang="en-GB" noProof="0" dirty="0"/>
              <a:t>or by deleting picture + resetting slide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631EE352-73CD-4388-84F2-249FAFD249D6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One line Subtitle (optional)</a:t>
            </a:r>
          </a:p>
        </p:txBody>
      </p:sp>
    </p:spTree>
    <p:extLst>
      <p:ext uri="{BB962C8B-B14F-4D97-AF65-F5344CB8AC3E}">
        <p14:creationId xmlns:p14="http://schemas.microsoft.com/office/powerpoint/2010/main" val="26495787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Intro large Tex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17"/>
          <p:cNvSpPr>
            <a:spLocks noGrp="1"/>
          </p:cNvSpPr>
          <p:nvPr>
            <p:ph type="dt" sz="half" idx="1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A826542-68AB-4EF5-B2B7-7C8D70871A17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5"/>
          </p:nvPr>
        </p:nvSpPr>
        <p:spPr>
          <a:noFill/>
        </p:spPr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6"/>
          </p:nvPr>
        </p:nvSpPr>
        <p:spPr>
          <a:noFill/>
        </p:spPr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60000" y="6293650"/>
            <a:ext cx="8419774" cy="208579"/>
          </a:xfrm>
          <a:noFill/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noProof="0" dirty="0"/>
              <a:t>Click to edit Master title style</a:t>
            </a: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 dirty="0"/>
              <a:t>One line Subtitle (optional)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8"/>
          </p:nvPr>
        </p:nvSpPr>
        <p:spPr>
          <a:xfrm>
            <a:off x="359999" y="1800000"/>
            <a:ext cx="8419774" cy="4237200"/>
          </a:xfrm>
          <a:noFill/>
        </p:spPr>
        <p:txBody>
          <a:bodyPr lIns="0" tIns="0" rIns="0" bIns="0"/>
          <a:lstStyle>
            <a:lvl1pPr>
              <a:lnSpc>
                <a:spcPct val="110000"/>
              </a:lnSpc>
              <a:defRPr sz="1400" b="1">
                <a:solidFill>
                  <a:schemeClr val="tx1"/>
                </a:solidFill>
                <a:latin typeface="+mn-lt"/>
              </a:defRPr>
            </a:lvl1pPr>
            <a:lvl2pPr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2pPr>
          </a:lstStyle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9631298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Intro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5"/>
          <p:cNvSpPr>
            <a:spLocks noGrp="1"/>
          </p:cNvSpPr>
          <p:nvPr>
            <p:ph type="pic" sz="quarter" idx="17" hasCustomPrompt="1"/>
          </p:nvPr>
        </p:nvSpPr>
        <p:spPr bwMode="gray">
          <a:xfrm>
            <a:off x="0" y="2"/>
            <a:ext cx="9144000" cy="6857999"/>
          </a:xfrm>
          <a:solidFill>
            <a:schemeClr val="bg1"/>
          </a:solidFill>
        </p:spPr>
        <p:txBody>
          <a:bodyPr wrap="square" tIns="1980000" bIns="0" anchor="ctr"/>
          <a:lstStyle>
            <a:lvl1pPr marL="0" marR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 sz="1400">
                <a:solidFill>
                  <a:schemeClr val="accent6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/>
            </a:pPr>
            <a:r>
              <a:rPr lang="en-GB" noProof="0" dirty="0"/>
              <a:t>Click on Icon to add picture, then arrange object (send to back)</a:t>
            </a:r>
          </a:p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/>
            </a:pPr>
            <a:r>
              <a:rPr lang="en-GB" noProof="0" dirty="0"/>
              <a:t>Change picture either by</a:t>
            </a:r>
            <a:br>
              <a:rPr lang="en-GB" noProof="0" dirty="0"/>
            </a:br>
            <a:r>
              <a:rPr lang="en-GB" noProof="0" dirty="0"/>
              <a:t>right mouse click on picture + „change picture“ </a:t>
            </a:r>
            <a:br>
              <a:rPr lang="en-GB" noProof="0" dirty="0"/>
            </a:br>
            <a:r>
              <a:rPr lang="en-GB" noProof="0" dirty="0"/>
              <a:t>or by deleting picture + resetting slide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8"/>
          </p:nvPr>
        </p:nvSpPr>
        <p:spPr bwMode="gray">
          <a:xfrm>
            <a:off x="1" y="1800000"/>
            <a:ext cx="3209925" cy="1649446"/>
          </a:xfrm>
          <a:solidFill>
            <a:schemeClr val="tx2">
              <a:alpha val="90000"/>
            </a:schemeClr>
          </a:solidFill>
        </p:spPr>
        <p:txBody>
          <a:bodyPr lIns="360000" tIns="180000" rIns="360000" bIns="180000">
            <a:noAutofit/>
          </a:bodyPr>
          <a:lstStyle>
            <a:lvl1pPr>
              <a:defRPr sz="2800" b="1">
                <a:solidFill>
                  <a:schemeClr val="bg1"/>
                </a:solidFill>
                <a:latin typeface="+mj-lt"/>
              </a:defRPr>
            </a:lvl1pPr>
            <a:lvl2pPr marL="541338" indent="-274638">
              <a:buClr>
                <a:schemeClr val="bg1"/>
              </a:buClr>
              <a:defRPr sz="2800">
                <a:solidFill>
                  <a:schemeClr val="bg1"/>
                </a:solidFill>
                <a:latin typeface="+mj-lt"/>
              </a:defRPr>
            </a:lvl2pPr>
          </a:lstStyle>
          <a:p>
            <a:pPr lvl="0"/>
            <a:r>
              <a:rPr lang="en-GB" noProof="0" dirty="0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9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8AB999A-019E-47DF-9626-59D35A5C5D1F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20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1"/>
          </p:nvPr>
        </p:nvSpPr>
        <p:spPr bwMode="gray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23" hasCustomPrompt="1"/>
          </p:nvPr>
        </p:nvSpPr>
        <p:spPr bwMode="gray">
          <a:xfrm>
            <a:off x="6803373" y="371958"/>
            <a:ext cx="1976400" cy="6948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 anchor="ctr"/>
          <a:lstStyle>
            <a:lvl1pPr algn="ctr">
              <a:defRPr sz="1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430110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white n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30"/>
          </p:nvPr>
        </p:nvSpPr>
        <p:spPr bwMode="gray"/>
        <p:txBody>
          <a:bodyPr/>
          <a:lstStyle/>
          <a:p>
            <a:fld id="{99262F6C-3198-4C0D-9FD3-A522B66D4040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1"/>
          </p:nvPr>
        </p:nvSpPr>
        <p:spPr bwMode="gray"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2"/>
          </p:nvPr>
        </p:nvSpPr>
        <p:spPr bwMode="gray"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28" name="Rectangle 27"/>
          <p:cNvSpPr/>
          <p:nvPr userDrawn="1"/>
        </p:nvSpPr>
        <p:spPr bwMode="gray">
          <a:xfrm>
            <a:off x="360000" y="1800002"/>
            <a:ext cx="4775881" cy="14249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3" hasCustomPrompt="1"/>
          </p:nvPr>
        </p:nvSpPr>
        <p:spPr>
          <a:xfrm>
            <a:off x="359999" y="2143683"/>
            <a:ext cx="741363" cy="396000"/>
          </a:xfrm>
        </p:spPr>
        <p:txBody>
          <a:bodyPr/>
          <a:lstStyle>
            <a:lvl1pPr>
              <a:defRPr sz="2800" b="1">
                <a:solidFill>
                  <a:srgbClr val="0092CC"/>
                </a:solidFill>
                <a:latin typeface="+mj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 dirty="0"/>
              <a:t>01</a:t>
            </a:r>
          </a:p>
        </p:txBody>
      </p:sp>
      <p:sp>
        <p:nvSpPr>
          <p:cNvPr id="31" name="Text Placeholder 3"/>
          <p:cNvSpPr>
            <a:spLocks noGrp="1"/>
          </p:cNvSpPr>
          <p:nvPr>
            <p:ph type="body" sz="quarter" idx="34" hasCustomPrompt="1"/>
          </p:nvPr>
        </p:nvSpPr>
        <p:spPr>
          <a:xfrm>
            <a:off x="1280578" y="2143683"/>
            <a:ext cx="385530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 dirty="0"/>
              <a:t>Headline</a:t>
            </a:r>
          </a:p>
        </p:txBody>
      </p:sp>
      <p:sp>
        <p:nvSpPr>
          <p:cNvPr id="34" name="Text Placeholder 3"/>
          <p:cNvSpPr>
            <a:spLocks noGrp="1"/>
          </p:cNvSpPr>
          <p:nvPr>
            <p:ph type="body" sz="quarter" idx="35" hasCustomPrompt="1"/>
          </p:nvPr>
        </p:nvSpPr>
        <p:spPr>
          <a:xfrm>
            <a:off x="5574552" y="2143683"/>
            <a:ext cx="320522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 dirty="0"/>
              <a:t>Speaker</a:t>
            </a:r>
          </a:p>
        </p:txBody>
      </p:sp>
      <p:sp>
        <p:nvSpPr>
          <p:cNvPr id="36" name="Text Placeholder 3"/>
          <p:cNvSpPr>
            <a:spLocks noGrp="1"/>
          </p:cNvSpPr>
          <p:nvPr>
            <p:ph type="body" sz="quarter" idx="36" hasCustomPrompt="1"/>
          </p:nvPr>
        </p:nvSpPr>
        <p:spPr>
          <a:xfrm>
            <a:off x="359999" y="2877928"/>
            <a:ext cx="741363" cy="396000"/>
          </a:xfrm>
        </p:spPr>
        <p:txBody>
          <a:bodyPr/>
          <a:lstStyle>
            <a:lvl1pPr>
              <a:defRPr sz="2800" b="1">
                <a:solidFill>
                  <a:srgbClr val="0092CC"/>
                </a:solidFill>
                <a:latin typeface="+mj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02</a:t>
            </a:r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37" hasCustomPrompt="1"/>
          </p:nvPr>
        </p:nvSpPr>
        <p:spPr>
          <a:xfrm>
            <a:off x="1280578" y="2877928"/>
            <a:ext cx="385530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39" name="Text Placeholder 3"/>
          <p:cNvSpPr>
            <a:spLocks noGrp="1"/>
          </p:cNvSpPr>
          <p:nvPr>
            <p:ph type="body" sz="quarter" idx="38" hasCustomPrompt="1"/>
          </p:nvPr>
        </p:nvSpPr>
        <p:spPr>
          <a:xfrm>
            <a:off x="5574552" y="2877928"/>
            <a:ext cx="320522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Speaker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39" hasCustomPrompt="1"/>
          </p:nvPr>
        </p:nvSpPr>
        <p:spPr>
          <a:xfrm>
            <a:off x="359999" y="3612173"/>
            <a:ext cx="741363" cy="396000"/>
          </a:xfrm>
        </p:spPr>
        <p:txBody>
          <a:bodyPr/>
          <a:lstStyle>
            <a:lvl1pPr>
              <a:defRPr sz="2800" b="1">
                <a:solidFill>
                  <a:srgbClr val="0092CC"/>
                </a:solidFill>
                <a:latin typeface="+mj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03</a:t>
            </a:r>
          </a:p>
        </p:txBody>
      </p:sp>
      <p:sp>
        <p:nvSpPr>
          <p:cNvPr id="41" name="Text Placeholder 3"/>
          <p:cNvSpPr>
            <a:spLocks noGrp="1"/>
          </p:cNvSpPr>
          <p:nvPr>
            <p:ph type="body" sz="quarter" idx="40" hasCustomPrompt="1"/>
          </p:nvPr>
        </p:nvSpPr>
        <p:spPr>
          <a:xfrm>
            <a:off x="1280578" y="3612173"/>
            <a:ext cx="385530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42" name="Text Placeholder 3"/>
          <p:cNvSpPr>
            <a:spLocks noGrp="1"/>
          </p:cNvSpPr>
          <p:nvPr>
            <p:ph type="body" sz="quarter" idx="41" hasCustomPrompt="1"/>
          </p:nvPr>
        </p:nvSpPr>
        <p:spPr>
          <a:xfrm>
            <a:off x="5574552" y="3612173"/>
            <a:ext cx="320522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Speaker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quarter" idx="42" hasCustomPrompt="1"/>
          </p:nvPr>
        </p:nvSpPr>
        <p:spPr>
          <a:xfrm>
            <a:off x="359999" y="4346418"/>
            <a:ext cx="741363" cy="396000"/>
          </a:xfrm>
        </p:spPr>
        <p:txBody>
          <a:bodyPr/>
          <a:lstStyle>
            <a:lvl1pPr>
              <a:defRPr sz="2800" b="1">
                <a:solidFill>
                  <a:srgbClr val="0092CC"/>
                </a:solidFill>
                <a:latin typeface="+mj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04</a:t>
            </a:r>
          </a:p>
        </p:txBody>
      </p:sp>
      <p:sp>
        <p:nvSpPr>
          <p:cNvPr id="44" name="Text Placeholder 3"/>
          <p:cNvSpPr>
            <a:spLocks noGrp="1"/>
          </p:cNvSpPr>
          <p:nvPr>
            <p:ph type="body" sz="quarter" idx="43" hasCustomPrompt="1"/>
          </p:nvPr>
        </p:nvSpPr>
        <p:spPr>
          <a:xfrm>
            <a:off x="1280578" y="4346418"/>
            <a:ext cx="385530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45" name="Text Placeholder 3"/>
          <p:cNvSpPr>
            <a:spLocks noGrp="1"/>
          </p:cNvSpPr>
          <p:nvPr>
            <p:ph type="body" sz="quarter" idx="44" hasCustomPrompt="1"/>
          </p:nvPr>
        </p:nvSpPr>
        <p:spPr>
          <a:xfrm>
            <a:off x="5574552" y="4346418"/>
            <a:ext cx="320522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Speaker</a:t>
            </a:r>
          </a:p>
        </p:txBody>
      </p:sp>
      <p:sp>
        <p:nvSpPr>
          <p:cNvPr id="46" name="Text Placeholder 3"/>
          <p:cNvSpPr>
            <a:spLocks noGrp="1"/>
          </p:cNvSpPr>
          <p:nvPr>
            <p:ph type="body" sz="quarter" idx="45" hasCustomPrompt="1"/>
          </p:nvPr>
        </p:nvSpPr>
        <p:spPr>
          <a:xfrm>
            <a:off x="359999" y="5080663"/>
            <a:ext cx="741363" cy="396000"/>
          </a:xfrm>
        </p:spPr>
        <p:txBody>
          <a:bodyPr/>
          <a:lstStyle>
            <a:lvl1pPr>
              <a:defRPr sz="2800" b="1">
                <a:solidFill>
                  <a:srgbClr val="0092CC"/>
                </a:solidFill>
                <a:latin typeface="+mj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05</a:t>
            </a:r>
          </a:p>
        </p:txBody>
      </p:sp>
      <p:sp>
        <p:nvSpPr>
          <p:cNvPr id="47" name="Text Placeholder 3"/>
          <p:cNvSpPr>
            <a:spLocks noGrp="1"/>
          </p:cNvSpPr>
          <p:nvPr>
            <p:ph type="body" sz="quarter" idx="46" hasCustomPrompt="1"/>
          </p:nvPr>
        </p:nvSpPr>
        <p:spPr>
          <a:xfrm>
            <a:off x="1280578" y="5080663"/>
            <a:ext cx="385530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48" name="Text Placeholder 3"/>
          <p:cNvSpPr>
            <a:spLocks noGrp="1"/>
          </p:cNvSpPr>
          <p:nvPr>
            <p:ph type="body" sz="quarter" idx="47" hasCustomPrompt="1"/>
          </p:nvPr>
        </p:nvSpPr>
        <p:spPr>
          <a:xfrm>
            <a:off x="5574552" y="5080663"/>
            <a:ext cx="320522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Speaker</a:t>
            </a:r>
          </a:p>
        </p:txBody>
      </p:sp>
      <p:sp>
        <p:nvSpPr>
          <p:cNvPr id="49" name="Text Placeholder 3"/>
          <p:cNvSpPr>
            <a:spLocks noGrp="1"/>
          </p:cNvSpPr>
          <p:nvPr>
            <p:ph type="body" sz="quarter" idx="48" hasCustomPrompt="1"/>
          </p:nvPr>
        </p:nvSpPr>
        <p:spPr>
          <a:xfrm>
            <a:off x="359999" y="5814910"/>
            <a:ext cx="741363" cy="396000"/>
          </a:xfrm>
        </p:spPr>
        <p:txBody>
          <a:bodyPr/>
          <a:lstStyle>
            <a:lvl1pPr>
              <a:defRPr sz="2800" b="1">
                <a:solidFill>
                  <a:srgbClr val="0092CC"/>
                </a:solidFill>
                <a:latin typeface="+mj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06</a:t>
            </a:r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49" hasCustomPrompt="1"/>
          </p:nvPr>
        </p:nvSpPr>
        <p:spPr>
          <a:xfrm>
            <a:off x="1280578" y="5814910"/>
            <a:ext cx="385530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Headline</a:t>
            </a:r>
          </a:p>
        </p:txBody>
      </p:sp>
      <p:sp>
        <p:nvSpPr>
          <p:cNvPr id="51" name="Text Placeholder 3"/>
          <p:cNvSpPr>
            <a:spLocks noGrp="1"/>
          </p:cNvSpPr>
          <p:nvPr>
            <p:ph type="body" sz="quarter" idx="50" hasCustomPrompt="1"/>
          </p:nvPr>
        </p:nvSpPr>
        <p:spPr>
          <a:xfrm>
            <a:off x="5574552" y="5814910"/>
            <a:ext cx="3205222" cy="396000"/>
          </a:xfrm>
        </p:spPr>
        <p:txBody>
          <a:bodyPr tIns="144000"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chemeClr val="tx1"/>
                </a:solidFill>
                <a:latin typeface="+mn-lt"/>
              </a:defRPr>
            </a:lvl1pPr>
            <a:lvl2pPr>
              <a:defRPr sz="2800" b="1">
                <a:latin typeface="+mj-lt"/>
              </a:defRPr>
            </a:lvl2pPr>
            <a:lvl3pPr>
              <a:defRPr sz="2800" b="1">
                <a:latin typeface="+mj-lt"/>
              </a:defRPr>
            </a:lvl3pPr>
            <a:lvl4pPr>
              <a:defRPr sz="2800" b="1">
                <a:latin typeface="+mj-lt"/>
              </a:defRPr>
            </a:lvl4pPr>
            <a:lvl5pPr>
              <a:defRPr sz="2800" b="1">
                <a:latin typeface="+mj-lt"/>
              </a:defRPr>
            </a:lvl5pPr>
          </a:lstStyle>
          <a:p>
            <a:pPr lvl="0"/>
            <a:r>
              <a:rPr lang="en-GB" noProof="0"/>
              <a:t>Speaker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  <p:sp>
        <p:nvSpPr>
          <p:cNvPr id="25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 dirty="0"/>
              <a:t>One line Subtitle (optional)</a:t>
            </a:r>
          </a:p>
        </p:txBody>
      </p:sp>
    </p:spTree>
    <p:extLst>
      <p:ext uri="{BB962C8B-B14F-4D97-AF65-F5344CB8AC3E}">
        <p14:creationId xmlns:p14="http://schemas.microsoft.com/office/powerpoint/2010/main" val="11686933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98F2AE24-6C3D-4363-8DA8-E9E849065A01}" type="datetime1">
              <a:rPr lang="en-GB" smtClean="0">
                <a:solidFill>
                  <a:prstClr val="black"/>
                </a:solidFill>
              </a:rPr>
              <a:pPr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A74CE0EA-F3B5-4684-BA10-C594598FDB9C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360000" y="6293650"/>
            <a:ext cx="8419774" cy="208579"/>
          </a:xfrm>
        </p:spPr>
        <p:txBody>
          <a:bodyPr anchor="t">
            <a:normAutofit/>
          </a:bodyPr>
          <a:lstStyle>
            <a:lvl1pPr>
              <a:defRPr sz="8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GB" noProof="0"/>
              <a:t>Source: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60364" y="1188002"/>
            <a:ext cx="6120000" cy="288925"/>
          </a:xfrm>
        </p:spPr>
        <p:txBody>
          <a:bodyPr lIns="18000" anchor="ctr">
            <a:normAutofit/>
          </a:bodyPr>
          <a:lstStyle>
            <a:lvl1pPr>
              <a:defRPr sz="16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noProof="0"/>
              <a:t>One line Subtitle (optional)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692121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icture Placeholder 4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0" y="0"/>
            <a:ext cx="9144000" cy="6858000"/>
          </a:xfrm>
          <a:solidFill>
            <a:schemeClr val="bg1"/>
          </a:solidFill>
        </p:spPr>
        <p:txBody>
          <a:bodyPr bIns="1980000"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80000"/>
              <a:buFontTx/>
              <a:buNone/>
              <a:tabLst/>
              <a:defRPr sz="1400">
                <a:solidFill>
                  <a:schemeClr val="accent6"/>
                </a:solidFill>
              </a:defRPr>
            </a:lvl1pPr>
          </a:lstStyle>
          <a:p>
            <a:r>
              <a:rPr lang="en-GB" noProof="0" dirty="0"/>
              <a:t>Click on Icon to add picture, then arrange object (send to back)</a:t>
            </a:r>
            <a:br>
              <a:rPr lang="en-GB" noProof="0" dirty="0"/>
            </a:br>
            <a:r>
              <a:rPr lang="en-GB" noProof="0" dirty="0"/>
              <a:t>Change picture either by right mouse click on picture + „change picture“ </a:t>
            </a:r>
            <a:br>
              <a:rPr lang="en-GB" noProof="0" dirty="0"/>
            </a:br>
            <a:r>
              <a:rPr lang="en-GB" noProof="0" dirty="0"/>
              <a:t>or by deleting picture + resetting slide</a:t>
            </a:r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360000" y="6507006"/>
            <a:ext cx="4478700" cy="247650"/>
          </a:xfrm>
        </p:spPr>
        <p:txBody>
          <a:bodyPr anchor="ctr">
            <a:noAutofit/>
          </a:bodyPr>
          <a:lstStyle>
            <a:lvl1pPr>
              <a:defRPr sz="1000" b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 dirty="0"/>
              <a:t>Name of Author  |  Function | Division | Country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" y="4482000"/>
            <a:ext cx="9143999" cy="1656000"/>
          </a:xfrm>
          <a:solidFill>
            <a:schemeClr val="tx2">
              <a:alpha val="90000"/>
            </a:schemeClr>
          </a:solidFill>
        </p:spPr>
        <p:txBody>
          <a:bodyPr lIns="360000" tIns="216000" rIns="360000" bIns="216000" numCol="3" anchor="t">
            <a:noAutofit/>
          </a:bodyPr>
          <a:lstStyle>
            <a:lvl1pPr marL="0" indent="0" algn="l">
              <a:lnSpc>
                <a:spcPct val="90000"/>
              </a:lnSpc>
              <a:buNone/>
              <a:defRPr sz="14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GB" noProof="0" dirty="0"/>
          </a:p>
        </p:txBody>
      </p:sp>
      <p:sp>
        <p:nvSpPr>
          <p:cNvPr id="35" name="Picture Placeholder 8"/>
          <p:cNvSpPr>
            <a:spLocks noGrp="1"/>
          </p:cNvSpPr>
          <p:nvPr>
            <p:ph type="pic" sz="quarter" idx="22" hasCustomPrompt="1"/>
          </p:nvPr>
        </p:nvSpPr>
        <p:spPr bwMode="gray">
          <a:xfrm>
            <a:off x="5595508" y="488563"/>
            <a:ext cx="3172871" cy="11124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>
            <a:lvl1pPr algn="ctr">
              <a:defRPr sz="1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.</a:t>
            </a:r>
          </a:p>
        </p:txBody>
      </p:sp>
      <p:sp>
        <p:nvSpPr>
          <p:cNvPr id="37" name="Text Placeholder 35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7121935" y="6476048"/>
            <a:ext cx="1646444" cy="247650"/>
          </a:xfrm>
        </p:spPr>
        <p:txBody>
          <a:bodyPr rIns="0" anchor="ctr">
            <a:noAutofit/>
          </a:bodyPr>
          <a:lstStyle>
            <a:lvl1pPr algn="ctr">
              <a:defRPr sz="1600" b="1" spc="0" baseline="0">
                <a:solidFill>
                  <a:schemeClr val="tx2"/>
                </a:solidFill>
                <a:latin typeface="+mj-lt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GB" noProof="0"/>
              <a:t>www.who.int</a:t>
            </a:r>
          </a:p>
        </p:txBody>
      </p:sp>
      <p:sp>
        <p:nvSpPr>
          <p:cNvPr id="39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0" y="485184"/>
            <a:ext cx="5508000" cy="1119158"/>
          </a:xfrm>
          <a:noFill/>
        </p:spPr>
        <p:txBody>
          <a:bodyPr lIns="360000" tIns="72000" rIns="450000" bIns="180000" anchor="t" anchorCtr="0">
            <a:noAutofit/>
          </a:bodyPr>
          <a:lstStyle>
            <a:lvl1pPr algn="l">
              <a:lnSpc>
                <a:spcPct val="85000"/>
              </a:lnSpc>
              <a:defRPr sz="4200">
                <a:solidFill>
                  <a:srgbClr val="0092CC"/>
                </a:solidFill>
                <a:latin typeface="+mj-lt"/>
              </a:defRPr>
            </a:lvl1pPr>
          </a:lstStyle>
          <a:p>
            <a:r>
              <a:rPr lang="en-GB" noProof="0" dirty="0"/>
              <a:t>Click to edit </a:t>
            </a:r>
            <a:br>
              <a:rPr lang="en-GB" noProof="0" dirty="0"/>
            </a:br>
            <a:r>
              <a:rPr lang="en-GB" noProof="0" dirty="0"/>
              <a:t>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117938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097B-DF8D-44D8-888F-5AAC07C00E71}" type="datetimeFigureOut">
              <a:rPr lang="en-US" smtClean="0">
                <a:solidFill>
                  <a:prstClr val="black"/>
                </a:solidFill>
              </a:rPr>
              <a:pPr/>
              <a:t>2/14/2018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9942F-CCA7-47BB-B9C4-AA630E3ED7A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2167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2957C-410A-4F91-8AA4-E1EBBE9F60FD}" type="datetimeFigureOut">
              <a:rPr lang="en-US" smtClean="0">
                <a:solidFill>
                  <a:prstClr val="black"/>
                </a:solidFill>
              </a:rPr>
              <a:pPr/>
              <a:t>2/14/2018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65046-EDBB-41D2-AF73-5EBF63E4FFE0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198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37746-0849-4BEE-B36F-9D9D93B26438}" type="datetimeFigureOut">
              <a:rPr lang="en-GB" smtClean="0"/>
              <a:t>14/02/2018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B3278-631C-41C2-AF33-9CD77602E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75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359999" y="367619"/>
            <a:ext cx="6120000" cy="720000"/>
          </a:xfrm>
          <a:prstGeom prst="rect">
            <a:avLst/>
          </a:prstGeom>
        </p:spPr>
        <p:txBody>
          <a:bodyPr vert="horz" lIns="18000" tIns="0" rIns="360000" bIns="0" rtlCol="0" anchor="b">
            <a:noAutofit/>
          </a:bodyPr>
          <a:lstStyle/>
          <a:p>
            <a:r>
              <a:rPr lang="en-GB" noProof="0"/>
              <a:t>Click to edit </a:t>
            </a:r>
            <a:br>
              <a:rPr lang="en-GB" noProof="0"/>
            </a:br>
            <a:r>
              <a:rPr lang="en-GB" noProof="0"/>
              <a:t>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59999" y="1807620"/>
            <a:ext cx="8424001" cy="4237200"/>
          </a:xfrm>
          <a:prstGeom prst="rect">
            <a:avLst/>
          </a:prstGeom>
        </p:spPr>
        <p:txBody>
          <a:bodyPr vert="horz" lIns="18000" tIns="0" rIns="18000" bIns="0" rtlCol="0">
            <a:noAutofit/>
          </a:bodyPr>
          <a:lstStyle/>
          <a:p>
            <a:pPr lvl="0"/>
            <a:r>
              <a:rPr lang="en-GB" noProof="0" dirty="0"/>
              <a:t>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lvl="5"/>
            <a:r>
              <a:rPr lang="en-GB" noProof="0" dirty="0"/>
              <a:t>Sixth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gray">
          <a:xfrm>
            <a:off x="359999" y="6588208"/>
            <a:ext cx="592501" cy="1800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80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defTabSz="457200"/>
            <a:fld id="{0087168E-D4AA-4E26-BAB4-555C1D81D0C3}" type="datetime1">
              <a:rPr lang="en-GB" smtClean="0">
                <a:solidFill>
                  <a:prstClr val="black"/>
                </a:solidFill>
              </a:rPr>
              <a:pPr defTabSz="457200"/>
              <a:t>14/02/2018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1044744" y="6588208"/>
            <a:ext cx="1698456" cy="1800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80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defTabSz="457200"/>
            <a:r>
              <a:rPr lang="en-GB">
                <a:solidFill>
                  <a:prstClr val="black"/>
                </a:solidFill>
              </a:rPr>
              <a:t>|     Title of the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8562325" y="6588208"/>
            <a:ext cx="217448" cy="1800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800" b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defTabSz="457200"/>
            <a:fld id="{A74CE0EA-F3B5-4684-BA10-C594598FDB9C}" type="slidenum">
              <a:rPr lang="en-GB" smtClean="0">
                <a:solidFill>
                  <a:prstClr val="black"/>
                </a:solidFill>
              </a:rPr>
              <a:pPr defTabSz="457200"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gray">
          <a:xfrm>
            <a:off x="6803373" y="379578"/>
            <a:ext cx="1976400" cy="694800"/>
          </a:xfrm>
          <a:prstGeom prst="rect">
            <a:avLst/>
          </a:prstGeom>
          <a:blipFill dpi="0" rotWithShape="1">
            <a:blip r:embed="rId18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049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rgbClr val="0092CC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spcAft>
          <a:spcPts val="600"/>
        </a:spcAft>
        <a:buClr>
          <a:schemeClr val="tx1"/>
        </a:buClr>
        <a:buSzPct val="80000"/>
        <a:buFontTx/>
        <a:buNone/>
        <a:defRPr sz="1400" b="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1pPr>
      <a:lvl2pPr marL="360363" indent="-179388" algn="l" defTabSz="914400" rtl="0" eaLnBrk="1" latinLnBrk="0" hangingPunct="1">
        <a:lnSpc>
          <a:spcPct val="110000"/>
        </a:lnSpc>
        <a:spcBef>
          <a:spcPts val="500"/>
        </a:spcBef>
        <a:spcAft>
          <a:spcPts val="60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827087" indent="-285750" algn="l" defTabSz="914400" rtl="0" eaLnBrk="1" latinLnBrk="0" hangingPunct="1">
        <a:lnSpc>
          <a:spcPct val="110000"/>
        </a:lnSpc>
        <a:spcBef>
          <a:spcPts val="500"/>
        </a:spcBef>
        <a:spcAft>
          <a:spcPts val="60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79513" indent="-285750" algn="l" defTabSz="914400" rtl="0" eaLnBrk="1" latinLnBrk="0" hangingPunct="1">
        <a:lnSpc>
          <a:spcPct val="110000"/>
        </a:lnSpc>
        <a:spcBef>
          <a:spcPts val="500"/>
        </a:spcBef>
        <a:spcAft>
          <a:spcPts val="60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16075" indent="-358775" algn="l" defTabSz="914400" rtl="0" eaLnBrk="1" latinLnBrk="0" hangingPunct="1">
        <a:lnSpc>
          <a:spcPct val="110000"/>
        </a:lnSpc>
        <a:spcBef>
          <a:spcPts val="500"/>
        </a:spcBef>
        <a:spcAft>
          <a:spcPts val="600"/>
        </a:spcAft>
        <a:buClr>
          <a:schemeClr val="tx1"/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062163" indent="-358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1139">
          <p15:clr>
            <a:srgbClr val="F26B43"/>
          </p15:clr>
        </p15:guide>
        <p15:guide id="2" orient="horz" pos="3809">
          <p15:clr>
            <a:srgbClr val="F26B43"/>
          </p15:clr>
        </p15:guide>
        <p15:guide id="3" pos="2880">
          <p15:clr>
            <a:srgbClr val="F26B43"/>
          </p15:clr>
        </p15:guide>
        <p15:guide id="4" pos="226">
          <p15:clr>
            <a:srgbClr val="F26B43"/>
          </p15:clr>
        </p15:guide>
        <p15:guide id="5" pos="5534">
          <p15:clr>
            <a:srgbClr val="F26B43"/>
          </p15:clr>
        </p15:guide>
        <p15:guide id="6" pos="2939">
          <p15:clr>
            <a:srgbClr val="F26B43"/>
          </p15:clr>
        </p15:guide>
        <p15:guide id="7" pos="282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http://downloads.unmultimedia.org/photo/medium/397/397932.jpg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1.png"/><Relationship Id="rId4" Type="http://schemas.openxmlformats.org/officeDocument/2006/relationships/image" Target="../media/image3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7" r="99500" b="97590"/>
          <a:stretch/>
        </p:blipFill>
        <p:spPr>
          <a:xfrm>
            <a:off x="0" y="0"/>
            <a:ext cx="45719" cy="4571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Picture 2" descr="WHO_053923 ori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6" r="11310"/>
          <a:stretch>
            <a:fillRect/>
          </a:stretch>
        </p:blipFill>
        <p:spPr bwMode="auto">
          <a:xfrm>
            <a:off x="6948264" y="2231120"/>
            <a:ext cx="1949767" cy="1848278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27" name="Picture 3" descr="Mental Health &amp; Dev COVER PDFX1a_img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31120"/>
            <a:ext cx="1901465" cy="1828846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28" name="Picture 4" descr="Mental Health &amp; Dev COVER PDFX1a_img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9" b="19159"/>
          <a:stretch>
            <a:fillRect/>
          </a:stretch>
        </p:blipFill>
        <p:spPr bwMode="auto">
          <a:xfrm>
            <a:off x="4716016" y="2179694"/>
            <a:ext cx="1981869" cy="191315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29" name="Picture 5" descr="http://downloads.unmultimedia.org/photo/medium/397/397932.jpg"/>
          <p:cNvPicPr>
            <a:picLocks noChangeArrowheads="1"/>
          </p:cNvPicPr>
          <p:nvPr/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27" y="2231121"/>
            <a:ext cx="1893527" cy="1828846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223490" y="4658360"/>
            <a:ext cx="69272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en-US" sz="2400" b="1" dirty="0" smtClean="0">
                <a:solidFill>
                  <a:srgbClr val="0092CC"/>
                </a:solidFill>
                <a:latin typeface="Ebrima"/>
              </a:rPr>
              <a:t>Michelle Funk</a:t>
            </a:r>
          </a:p>
          <a:p>
            <a:pPr algn="ctr">
              <a:spcBef>
                <a:spcPct val="0"/>
              </a:spcBef>
              <a:buNone/>
            </a:pPr>
            <a:endParaRPr lang="en-GB" altLang="en-US" sz="1200" dirty="0">
              <a:solidFill>
                <a:srgbClr val="0092CC"/>
              </a:solidFill>
              <a:latin typeface="Ebrima"/>
            </a:endParaRPr>
          </a:p>
          <a:p>
            <a:pPr algn="ctr">
              <a:spcBef>
                <a:spcPct val="0"/>
              </a:spcBef>
              <a:buNone/>
            </a:pPr>
            <a:r>
              <a:rPr lang="en-US" altLang="en-US" sz="2400" b="1" dirty="0" smtClean="0">
                <a:solidFill>
                  <a:srgbClr val="0092CC"/>
                </a:solidFill>
                <a:latin typeface="Ebrima"/>
              </a:rPr>
              <a:t>WHO </a:t>
            </a:r>
            <a:r>
              <a:rPr lang="en-US" altLang="en-US" sz="2400" b="1" dirty="0">
                <a:solidFill>
                  <a:srgbClr val="0092CC"/>
                </a:solidFill>
                <a:latin typeface="Ebrima"/>
              </a:rPr>
              <a:t>Mental Health Policy </a:t>
            </a:r>
            <a:endParaRPr lang="en-US" altLang="en-US" sz="2400" b="1" dirty="0" smtClean="0">
              <a:solidFill>
                <a:srgbClr val="0092CC"/>
              </a:solidFill>
              <a:latin typeface="Ebrima"/>
            </a:endParaRPr>
          </a:p>
          <a:p>
            <a:pPr algn="ctr">
              <a:spcBef>
                <a:spcPct val="0"/>
              </a:spcBef>
              <a:buNone/>
            </a:pPr>
            <a:r>
              <a:rPr lang="fr-CH" altLang="en-US" sz="2400" b="1" dirty="0" smtClean="0">
                <a:solidFill>
                  <a:srgbClr val="0092CC"/>
                </a:solidFill>
                <a:latin typeface="Ebrima"/>
              </a:rPr>
              <a:t>&amp; </a:t>
            </a:r>
            <a:r>
              <a:rPr lang="en-US" altLang="en-US" sz="2400" b="1" dirty="0" smtClean="0">
                <a:solidFill>
                  <a:srgbClr val="0092CC"/>
                </a:solidFill>
                <a:latin typeface="Ebrima"/>
              </a:rPr>
              <a:t>Service </a:t>
            </a:r>
            <a:r>
              <a:rPr lang="en-US" altLang="en-US" sz="2400" b="1" dirty="0">
                <a:solidFill>
                  <a:srgbClr val="0092CC"/>
                </a:solidFill>
                <a:latin typeface="Ebrima"/>
              </a:rPr>
              <a:t>Development</a:t>
            </a:r>
          </a:p>
          <a:p>
            <a:pPr algn="ctr" defTabSz="914400"/>
            <a:endParaRPr lang="en-US" dirty="0">
              <a:solidFill>
                <a:prstClr val="black"/>
              </a:solidFill>
            </a:endParaRPr>
          </a:p>
          <a:p>
            <a:pPr algn="ctr" defTabSz="914400"/>
            <a:endParaRPr lang="en-US" dirty="0">
              <a:solidFill>
                <a:prstClr val="black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276727" y="266746"/>
            <a:ext cx="1166055" cy="1362054"/>
            <a:chOff x="7957986" y="89309"/>
            <a:chExt cx="1152128" cy="1323467"/>
          </a:xfrm>
        </p:grpSpPr>
        <p:grpSp>
          <p:nvGrpSpPr>
            <p:cNvPr id="14" name="Group 13"/>
            <p:cNvGrpSpPr/>
            <p:nvPr/>
          </p:nvGrpSpPr>
          <p:grpSpPr>
            <a:xfrm>
              <a:off x="7957986" y="89309"/>
              <a:ext cx="1152128" cy="1170994"/>
              <a:chOff x="7957986" y="89309"/>
              <a:chExt cx="1152128" cy="1170994"/>
            </a:xfrm>
          </p:grpSpPr>
          <p:pic>
            <p:nvPicPr>
              <p:cNvPr id="2052" name="Picture 4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57986" y="89309"/>
                <a:ext cx="1152128" cy="11709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pic>
          <p:sp>
            <p:nvSpPr>
              <p:cNvPr id="13" name="Rectangle 12"/>
              <p:cNvSpPr/>
              <p:nvPr/>
            </p:nvSpPr>
            <p:spPr>
              <a:xfrm>
                <a:off x="7957986" y="1124744"/>
                <a:ext cx="1078510" cy="1355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5" name="Rectangle 14"/>
            <p:cNvSpPr/>
            <p:nvPr/>
          </p:nvSpPr>
          <p:spPr>
            <a:xfrm>
              <a:off x="8067163" y="1052736"/>
              <a:ext cx="969333" cy="3600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1763688" y="266745"/>
            <a:ext cx="5439379" cy="2053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prstClr val="black"/>
              </a:buClr>
              <a:buSzPct val="80000"/>
            </a:pPr>
            <a:r>
              <a:rPr lang="en-US" sz="3600" b="1" dirty="0" smtClean="0">
                <a:solidFill>
                  <a:srgbClr val="183C5C">
                    <a:lumMod val="40000"/>
                    <a:lumOff val="60000"/>
                  </a:srgbClr>
                </a:solidFill>
                <a:latin typeface="Ebrima"/>
              </a:rPr>
              <a:t>WHO </a:t>
            </a:r>
            <a:r>
              <a:rPr lang="en-US" sz="3600" b="1" dirty="0" err="1" smtClean="0">
                <a:solidFill>
                  <a:srgbClr val="183C5C">
                    <a:lumMod val="40000"/>
                    <a:lumOff val="60000"/>
                  </a:srgbClr>
                </a:solidFill>
                <a:latin typeface="Ebrima"/>
              </a:rPr>
              <a:t>QualityRights</a:t>
            </a:r>
            <a:endParaRPr lang="en-US" sz="3600" b="1" dirty="0" smtClean="0">
              <a:solidFill>
                <a:srgbClr val="183C5C">
                  <a:lumMod val="40000"/>
                  <a:lumOff val="60000"/>
                </a:srgbClr>
              </a:solidFill>
              <a:latin typeface="Ebrima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prstClr val="black"/>
              </a:buClr>
              <a:buSzPct val="80000"/>
            </a:pPr>
            <a:r>
              <a:rPr lang="en-US" sz="2400" b="1" i="1" dirty="0" smtClean="0">
                <a:solidFill>
                  <a:srgbClr val="F79646">
                    <a:lumMod val="40000"/>
                    <a:lumOff val="60000"/>
                  </a:srgbClr>
                </a:solidFill>
              </a:rPr>
              <a:t>Transforming </a:t>
            </a:r>
            <a:r>
              <a:rPr lang="en-US" sz="2400" b="1" i="1" dirty="0">
                <a:solidFill>
                  <a:srgbClr val="F79646">
                    <a:lumMod val="40000"/>
                    <a:lumOff val="60000"/>
                  </a:srgbClr>
                </a:solidFill>
              </a:rPr>
              <a:t>services and promoting rights in mental health</a:t>
            </a:r>
            <a:endParaRPr lang="en-US" sz="2400" dirty="0">
              <a:solidFill>
                <a:srgbClr val="F79646">
                  <a:lumMod val="40000"/>
                  <a:lumOff val="60000"/>
                </a:srgbClr>
              </a:solidFill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prstClr val="black"/>
              </a:buClr>
              <a:buSzPct val="80000"/>
            </a:pPr>
            <a:r>
              <a:rPr lang="en-US" sz="2800" b="1" dirty="0">
                <a:solidFill>
                  <a:srgbClr val="183C5C">
                    <a:lumMod val="40000"/>
                    <a:lumOff val="60000"/>
                  </a:srgbClr>
                </a:solidFill>
                <a:latin typeface="Ebrima"/>
              </a:rPr>
              <a:t> </a:t>
            </a:r>
          </a:p>
        </p:txBody>
      </p:sp>
      <p:sp>
        <p:nvSpPr>
          <p:cNvPr id="17" name="Rectangle 16"/>
          <p:cNvSpPr/>
          <p:nvPr/>
        </p:nvSpPr>
        <p:spPr bwMode="gray">
          <a:xfrm>
            <a:off x="7198026" y="189735"/>
            <a:ext cx="1976400" cy="790993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3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ChangeArrowheads="1"/>
          </p:cNvSpPr>
          <p:nvPr/>
        </p:nvSpPr>
        <p:spPr bwMode="auto">
          <a:xfrm>
            <a:off x="250825" y="404813"/>
            <a:ext cx="8893175" cy="1323975"/>
          </a:xfrm>
          <a:prstGeom prst="rect">
            <a:avLst/>
          </a:prstGeom>
          <a:noFill/>
          <a:ln>
            <a:noFill/>
          </a:ln>
          <a:extLst/>
        </p:spPr>
        <p:txBody>
          <a:bodyPr rIns="72000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000" b="1" dirty="0">
                <a:solidFill>
                  <a:srgbClr val="0092CC"/>
                </a:solidFill>
                <a:latin typeface="Ebrima"/>
                <a:ea typeface="+mj-ea"/>
                <a:cs typeface="+mj-cs"/>
              </a:rPr>
              <a:t>WHO </a:t>
            </a:r>
            <a:r>
              <a:rPr lang="en-US" altLang="en-US" sz="4000" b="1" dirty="0" err="1">
                <a:solidFill>
                  <a:srgbClr val="0092CC"/>
                </a:solidFill>
                <a:latin typeface="Ebrima"/>
                <a:ea typeface="+mj-ea"/>
                <a:cs typeface="+mj-cs"/>
              </a:rPr>
              <a:t>QualityRights</a:t>
            </a:r>
            <a:endParaRPr lang="en-US" altLang="en-US" sz="4000" b="1" dirty="0">
              <a:solidFill>
                <a:srgbClr val="0092CC"/>
              </a:solidFill>
              <a:latin typeface="Ebrima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000" b="1" dirty="0">
                <a:solidFill>
                  <a:srgbClr val="0092CC"/>
                </a:solidFill>
                <a:latin typeface="Ebrima"/>
                <a:ea typeface="+mj-ea"/>
                <a:cs typeface="+mj-cs"/>
              </a:rPr>
              <a:t>Objectives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2000398"/>
            <a:ext cx="7992119" cy="4452938"/>
          </a:xfrm>
        </p:spPr>
        <p:txBody>
          <a:bodyPr>
            <a:noAutofit/>
          </a:bodyPr>
          <a:lstStyle/>
          <a:p>
            <a:pPr defTabSz="457200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r>
              <a:rPr lang="en-US" altLang="zh-CN" sz="2400" dirty="0">
                <a:solidFill>
                  <a:srgbClr val="0070C0"/>
                </a:solidFill>
                <a:latin typeface="Ebrima"/>
              </a:rPr>
              <a:t>Build capacity to understand and promote human rights in mental health</a:t>
            </a:r>
          </a:p>
          <a:p>
            <a:pPr defTabSz="457200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endParaRPr lang="en-US" altLang="zh-CN" sz="1100" dirty="0">
              <a:solidFill>
                <a:srgbClr val="0070C0"/>
              </a:solidFill>
              <a:latin typeface="Ebrima"/>
            </a:endParaRPr>
          </a:p>
          <a:p>
            <a:pPr defTabSz="457200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r>
              <a:rPr lang="en-US" altLang="zh-CN" sz="2400" dirty="0">
                <a:solidFill>
                  <a:srgbClr val="0070C0"/>
                </a:solidFill>
                <a:latin typeface="Ebrima"/>
              </a:rPr>
              <a:t>Create community based services and supports that respect and promote human rights</a:t>
            </a:r>
          </a:p>
          <a:p>
            <a:pPr defTabSz="457200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endParaRPr lang="en-US" altLang="zh-CN" sz="1100" dirty="0">
              <a:solidFill>
                <a:srgbClr val="0070C0"/>
              </a:solidFill>
              <a:latin typeface="Ebrima"/>
            </a:endParaRPr>
          </a:p>
          <a:p>
            <a:pPr defTabSz="457200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r>
              <a:rPr lang="en-US" altLang="zh-CN" sz="2400" dirty="0">
                <a:solidFill>
                  <a:srgbClr val="0070C0"/>
                </a:solidFill>
                <a:latin typeface="Ebrima"/>
              </a:rPr>
              <a:t>Improve the quality and human rights conditions in mental health and related services</a:t>
            </a:r>
          </a:p>
          <a:p>
            <a:pPr defTabSz="457200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endParaRPr lang="en-US" altLang="zh-CN" sz="1100" dirty="0">
              <a:solidFill>
                <a:srgbClr val="0070C0"/>
              </a:solidFill>
              <a:latin typeface="Ebrima"/>
            </a:endParaRPr>
          </a:p>
          <a:p>
            <a:pPr defTabSz="457200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r>
              <a:rPr lang="en-US" altLang="zh-CN" sz="2400" dirty="0" smtClean="0">
                <a:solidFill>
                  <a:srgbClr val="0070C0"/>
                </a:solidFill>
                <a:latin typeface="Ebrima"/>
              </a:rPr>
              <a:t>Support th</a:t>
            </a:r>
            <a:r>
              <a:rPr lang="en-US" altLang="zh-CN" sz="2400" dirty="0" smtClean="0">
                <a:solidFill>
                  <a:srgbClr val="0070C0"/>
                </a:solidFill>
                <a:latin typeface="Ebrima"/>
              </a:rPr>
              <a:t>e development of </a:t>
            </a:r>
            <a:r>
              <a:rPr lang="en-US" altLang="zh-CN" sz="2400" dirty="0" smtClean="0">
                <a:solidFill>
                  <a:srgbClr val="0070C0"/>
                </a:solidFill>
                <a:latin typeface="Ebrima"/>
              </a:rPr>
              <a:t>a </a:t>
            </a:r>
            <a:r>
              <a:rPr lang="en-US" altLang="zh-CN" sz="2400" dirty="0">
                <a:solidFill>
                  <a:srgbClr val="0070C0"/>
                </a:solidFill>
                <a:latin typeface="Ebrima"/>
              </a:rPr>
              <a:t>civil society movement to conduct advocacy and influence policy-making</a:t>
            </a:r>
          </a:p>
          <a:p>
            <a:pPr defTabSz="457200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endParaRPr lang="en-US" altLang="zh-CN" sz="1100" dirty="0">
              <a:solidFill>
                <a:srgbClr val="0070C0"/>
              </a:solidFill>
              <a:latin typeface="Ebrima"/>
            </a:endParaRPr>
          </a:p>
          <a:p>
            <a:pPr defTabSz="457200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r>
              <a:rPr lang="en-US" altLang="zh-CN" sz="2400" dirty="0">
                <a:solidFill>
                  <a:srgbClr val="0070C0"/>
                </a:solidFill>
                <a:latin typeface="Ebrima"/>
              </a:rPr>
              <a:t>Reform national policies and legislation in line with the CRPD and other international human rights standards</a:t>
            </a:r>
          </a:p>
          <a:p>
            <a:pPr marL="285750" indent="-285750" defTabSz="457200">
              <a:lnSpc>
                <a:spcPct val="80000"/>
              </a:lnSpc>
              <a:buClr>
                <a:srgbClr val="FF0000"/>
              </a:buClr>
              <a:defRPr/>
            </a:pPr>
            <a:endParaRPr lang="en-US" altLang="zh-CN" sz="2400" dirty="0">
              <a:solidFill>
                <a:srgbClr val="0070C0"/>
              </a:solidFill>
              <a:latin typeface="Ebrima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6727" y="266746"/>
            <a:ext cx="1166055" cy="1362054"/>
            <a:chOff x="7957986" y="89309"/>
            <a:chExt cx="1152128" cy="1323467"/>
          </a:xfrm>
        </p:grpSpPr>
        <p:grpSp>
          <p:nvGrpSpPr>
            <p:cNvPr id="6" name="Group 5"/>
            <p:cNvGrpSpPr/>
            <p:nvPr/>
          </p:nvGrpSpPr>
          <p:grpSpPr>
            <a:xfrm>
              <a:off x="7957986" y="89309"/>
              <a:ext cx="1152128" cy="1170994"/>
              <a:chOff x="7957986" y="89309"/>
              <a:chExt cx="1152128" cy="1170994"/>
            </a:xfrm>
          </p:grpSpPr>
          <p:pic>
            <p:nvPicPr>
              <p:cNvPr id="8" name="Picture 4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57986" y="89309"/>
                <a:ext cx="1152128" cy="11709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EEECE1"/>
                      </a:outerShdw>
                    </a:effectLst>
                  </a14:hiddenEffects>
                </a:ext>
              </a:extLst>
            </p:spPr>
          </p:pic>
          <p:sp>
            <p:nvSpPr>
              <p:cNvPr id="9" name="Rectangle 8"/>
              <p:cNvSpPr/>
              <p:nvPr/>
            </p:nvSpPr>
            <p:spPr>
              <a:xfrm>
                <a:off x="7957986" y="1124744"/>
                <a:ext cx="1078510" cy="1355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400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" name="Rectangle 6"/>
            <p:cNvSpPr/>
            <p:nvPr/>
          </p:nvSpPr>
          <p:spPr>
            <a:xfrm>
              <a:off x="8067163" y="1052736"/>
              <a:ext cx="969333" cy="3600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0" name="Rectangle 9"/>
          <p:cNvSpPr/>
          <p:nvPr/>
        </p:nvSpPr>
        <p:spPr bwMode="gray">
          <a:xfrm>
            <a:off x="7198026" y="189735"/>
            <a:ext cx="1976400" cy="790993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19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260312" y="260648"/>
            <a:ext cx="6120000" cy="720000"/>
          </a:xfrm>
        </p:spPr>
        <p:txBody>
          <a:bodyPr/>
          <a:lstStyle/>
          <a:p>
            <a:r>
              <a:rPr lang="en-US" sz="2900" dirty="0" smtClean="0"/>
              <a:t>Face-to-face </a:t>
            </a:r>
            <a:r>
              <a:rPr lang="en-US" sz="2900" dirty="0"/>
              <a:t>training </a:t>
            </a:r>
            <a:r>
              <a:rPr lang="en-US" sz="2900" dirty="0" smtClean="0"/>
              <a:t>modules</a:t>
            </a:r>
            <a:endParaRPr lang="en-US" sz="2900" dirty="0"/>
          </a:p>
        </p:txBody>
      </p:sp>
      <p:sp>
        <p:nvSpPr>
          <p:cNvPr id="24" name="Rectangle 23"/>
          <p:cNvSpPr/>
          <p:nvPr/>
        </p:nvSpPr>
        <p:spPr>
          <a:xfrm>
            <a:off x="107562" y="927429"/>
            <a:ext cx="849853" cy="1698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212200" y="188640"/>
            <a:ext cx="903416" cy="908647"/>
            <a:chOff x="68229" y="129092"/>
            <a:chExt cx="1303527" cy="1430765"/>
          </a:xfrm>
        </p:grpSpPr>
        <p:pic>
          <p:nvPicPr>
            <p:cNvPr id="26" name="Picture 1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48" r="6148"/>
            <a:stretch>
              <a:fillRect/>
            </a:stretch>
          </p:blipFill>
          <p:spPr bwMode="auto">
            <a:xfrm>
              <a:off x="148755" y="129092"/>
              <a:ext cx="1138142" cy="1323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>
              <a:off x="68229" y="1258643"/>
              <a:ext cx="1303527" cy="3012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24247" y="1305162"/>
            <a:ext cx="7619847" cy="4550810"/>
            <a:chOff x="424247" y="1305162"/>
            <a:chExt cx="7619847" cy="4550810"/>
          </a:xfrm>
        </p:grpSpPr>
        <p:pic>
          <p:nvPicPr>
            <p:cNvPr id="23" name="Picture 6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042911">
              <a:off x="6119994" y="3931873"/>
              <a:ext cx="1637093" cy="2211106"/>
            </a:xfrm>
            <a:prstGeom prst="rect">
              <a:avLst/>
            </a:prstGeom>
            <a:noFill/>
            <a:ln w="19050">
              <a:solidFill>
                <a:schemeClr val="accent1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8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971302">
              <a:off x="5954917" y="3116895"/>
              <a:ext cx="1559109" cy="2141013"/>
            </a:xfrm>
            <a:prstGeom prst="rect">
              <a:avLst/>
            </a:prstGeom>
            <a:noFill/>
            <a:ln w="19050">
              <a:solidFill>
                <a:schemeClr val="accent1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9" name="Picture 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596587">
              <a:off x="5432253" y="2031688"/>
              <a:ext cx="1629952" cy="2204927"/>
            </a:xfrm>
            <a:prstGeom prst="rect">
              <a:avLst/>
            </a:prstGeom>
            <a:noFill/>
            <a:ln w="19050">
              <a:solidFill>
                <a:schemeClr val="accent1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0" name="Picture 5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52362">
              <a:off x="4696716" y="1505606"/>
              <a:ext cx="1632122" cy="2317278"/>
            </a:xfrm>
            <a:prstGeom prst="rect">
              <a:avLst/>
            </a:prstGeom>
            <a:noFill/>
            <a:ln w="19050">
              <a:solidFill>
                <a:schemeClr val="tx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1" name="Picture 30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1951">
              <a:off x="3880193" y="1305162"/>
              <a:ext cx="1512675" cy="2260132"/>
            </a:xfrm>
            <a:prstGeom prst="rect">
              <a:avLst/>
            </a:prstGeom>
            <a:noFill/>
            <a:ln w="19050">
              <a:solidFill>
                <a:schemeClr val="tx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40283">
              <a:off x="2878651" y="1356682"/>
              <a:ext cx="1572120" cy="2224950"/>
            </a:xfrm>
            <a:prstGeom prst="rect">
              <a:avLst/>
            </a:prstGeom>
            <a:noFill/>
            <a:ln w="19050">
              <a:solidFill>
                <a:schemeClr val="tx2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7" name="Text Box 10"/>
            <p:cNvSpPr txBox="1">
              <a:spLocks noChangeArrowheads="1"/>
            </p:cNvSpPr>
            <p:nvPr/>
          </p:nvSpPr>
          <p:spPr bwMode="auto">
            <a:xfrm>
              <a:off x="3400290" y="4028866"/>
              <a:ext cx="2048134" cy="18158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000" b="1" dirty="0" smtClean="0">
                  <a:solidFill>
                    <a:srgbClr val="0092CC"/>
                  </a:solidFill>
                  <a:latin typeface="Ebrima"/>
                </a:rPr>
                <a:t>Build </a:t>
              </a:r>
              <a:r>
                <a:rPr lang="en-GB" altLang="en-US" sz="2000" b="1" dirty="0">
                  <a:solidFill>
                    <a:srgbClr val="0092CC"/>
                  </a:solidFill>
                  <a:latin typeface="Ebrima"/>
                </a:rPr>
                <a:t>capacity </a:t>
              </a:r>
              <a:r>
                <a:rPr lang="en-US" sz="2000" b="1" dirty="0">
                  <a:solidFill>
                    <a:srgbClr val="0092CC"/>
                  </a:solidFill>
                  <a:latin typeface="Ebrima"/>
                </a:rPr>
                <a:t>on rights &amp; </a:t>
              </a:r>
              <a:r>
                <a:rPr lang="en-US" sz="2000" b="1" dirty="0" smtClean="0">
                  <a:solidFill>
                    <a:srgbClr val="0092CC"/>
                  </a:solidFill>
                  <a:latin typeface="Ebrima"/>
                </a:rPr>
                <a:t>develop skills </a:t>
              </a:r>
              <a:r>
                <a:rPr lang="en-US" sz="2000" b="1" dirty="0">
                  <a:solidFill>
                    <a:srgbClr val="0092CC"/>
                  </a:solidFill>
                  <a:latin typeface="Ebrima"/>
                </a:rPr>
                <a:t>to put them into practice</a:t>
              </a:r>
              <a:endParaRPr lang="en-GB" altLang="en-US" sz="2000" b="1" dirty="0">
                <a:solidFill>
                  <a:srgbClr val="0092CC"/>
                </a:solidFill>
                <a:latin typeface="Ebrima"/>
              </a:endParaRPr>
            </a:p>
          </p:txBody>
        </p:sp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523511">
              <a:off x="1766001" y="1889812"/>
              <a:ext cx="1633146" cy="2291907"/>
            </a:xfrm>
            <a:prstGeom prst="rect">
              <a:avLst/>
            </a:prstGeom>
            <a:noFill/>
            <a:ln w="19050">
              <a:solidFill>
                <a:schemeClr val="tx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3" name="Picture 3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145596">
              <a:off x="975025" y="2938104"/>
              <a:ext cx="1614168" cy="2259976"/>
            </a:xfrm>
            <a:prstGeom prst="rect">
              <a:avLst/>
            </a:prstGeom>
            <a:noFill/>
            <a:ln w="19050">
              <a:solidFill>
                <a:schemeClr val="tx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408212">
              <a:off x="755079" y="3898971"/>
              <a:ext cx="1544299" cy="2205964"/>
            </a:xfrm>
            <a:prstGeom prst="rect">
              <a:avLst/>
            </a:prstGeom>
            <a:noFill/>
            <a:ln w="19050">
              <a:solidFill>
                <a:schemeClr val="tx2">
                  <a:lumMod val="40000"/>
                  <a:lumOff val="60000"/>
                </a:schemeClr>
              </a:solidFill>
              <a:miter lim="800000"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0761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788024" y="1268760"/>
            <a:ext cx="0" cy="5328592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57162" y="1290301"/>
            <a:ext cx="427082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>
                <a:solidFill>
                  <a:srgbClr val="0070C0"/>
                </a:solidFill>
              </a:rPr>
              <a:t>Core mental health and human rights modules</a:t>
            </a:r>
            <a:r>
              <a:rPr lang="en-GB" sz="2000" b="1" i="1" dirty="0" smtClean="0">
                <a:solidFill>
                  <a:srgbClr val="0070C0"/>
                </a:solidFill>
              </a:rPr>
              <a:t>:</a:t>
            </a:r>
          </a:p>
          <a:p>
            <a:endParaRPr lang="en-GB" sz="800" dirty="0">
              <a:solidFill>
                <a:srgbClr val="0070C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Understanding human rights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600" dirty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Promoting human rights in mental health </a:t>
            </a:r>
            <a:endParaRPr lang="en-GB" dirty="0" smtClean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00" dirty="0" smtClean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Improving the mental health and related service environments and community inclusion </a:t>
            </a:r>
            <a:endParaRPr lang="en-GB" dirty="0" smtClean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" dirty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Realising </a:t>
            </a:r>
            <a:r>
              <a:rPr lang="en-GB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recovery and the right to health in mental health and related services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600" dirty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Protecting the right to legal capacity in mental health and related services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600" dirty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Creating mental health and related services free from coercion, violence and abuse </a:t>
            </a:r>
          </a:p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860033" y="1268760"/>
            <a:ext cx="396043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i="1" dirty="0" smtClean="0">
                <a:solidFill>
                  <a:srgbClr val="0070C0"/>
                </a:solidFill>
              </a:rPr>
              <a:t>Specialised </a:t>
            </a:r>
            <a:r>
              <a:rPr lang="en-GB" sz="2000" b="1" i="1" dirty="0">
                <a:solidFill>
                  <a:srgbClr val="0070C0"/>
                </a:solidFill>
              </a:rPr>
              <a:t>modules: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Realising supported decision making and advance planning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Promoting recovery in mental health and related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0070C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Implementing strategies to end the use of seclusion and restraints and other coercive practices</a:t>
            </a:r>
          </a:p>
        </p:txBody>
      </p:sp>
      <p:sp>
        <p:nvSpPr>
          <p:cNvPr id="23" name="Title 7"/>
          <p:cNvSpPr txBox="1">
            <a:spLocks/>
          </p:cNvSpPr>
          <p:nvPr/>
        </p:nvSpPr>
        <p:spPr bwMode="gray">
          <a:xfrm>
            <a:off x="1260312" y="260648"/>
            <a:ext cx="6120000" cy="720000"/>
          </a:xfrm>
          <a:prstGeom prst="rect">
            <a:avLst/>
          </a:prstGeom>
        </p:spPr>
        <p:txBody>
          <a:bodyPr vert="horz" lIns="18000" tIns="0" rIns="36000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0092CC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2CC"/>
                </a:solidFill>
                <a:effectLst/>
                <a:uLnTx/>
                <a:uFillTx/>
                <a:latin typeface="Ebrima"/>
                <a:ea typeface="+mj-ea"/>
                <a:cs typeface="+mj-cs"/>
              </a:rPr>
              <a:t>Guidance and face-to-face training modules</a:t>
            </a:r>
            <a:endParaRPr kumimoji="0" lang="en-US" sz="2900" b="1" i="0" u="none" strike="noStrike" kern="1200" cap="none" spc="0" normalizeH="0" baseline="0" noProof="0" dirty="0">
              <a:ln>
                <a:noFill/>
              </a:ln>
              <a:solidFill>
                <a:srgbClr val="0092CC"/>
              </a:solidFill>
              <a:effectLst/>
              <a:uLnTx/>
              <a:uFillTx/>
              <a:latin typeface="Ebrima"/>
              <a:ea typeface="+mj-ea"/>
              <a:cs typeface="+mj-cs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12200" y="188640"/>
            <a:ext cx="903416" cy="908647"/>
            <a:chOff x="68229" y="129092"/>
            <a:chExt cx="1303527" cy="1430765"/>
          </a:xfrm>
        </p:grpSpPr>
        <p:pic>
          <p:nvPicPr>
            <p:cNvPr id="25" name="Picture 1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48" r="6148"/>
            <a:stretch>
              <a:fillRect/>
            </a:stretch>
          </p:blipFill>
          <p:spPr bwMode="auto">
            <a:xfrm>
              <a:off x="148755" y="129092"/>
              <a:ext cx="1138142" cy="1323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26" name="Rectangle 25"/>
            <p:cNvSpPr/>
            <p:nvPr/>
          </p:nvSpPr>
          <p:spPr>
            <a:xfrm>
              <a:off x="68229" y="1258643"/>
              <a:ext cx="1303527" cy="301214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55830"/>
            <a:ext cx="1876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58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332320" y="188720"/>
            <a:ext cx="6120000" cy="720000"/>
          </a:xfrm>
        </p:spPr>
        <p:txBody>
          <a:bodyPr/>
          <a:lstStyle/>
          <a:p>
            <a:r>
              <a:rPr lang="en-US" sz="2900" dirty="0" err="1" smtClean="0"/>
              <a:t>QualityRights</a:t>
            </a:r>
            <a:r>
              <a:rPr lang="en-US" sz="2900" dirty="0" smtClean="0"/>
              <a:t> e-training</a:t>
            </a:r>
            <a:endParaRPr lang="en-US" sz="2900" dirty="0"/>
          </a:p>
        </p:txBody>
      </p:sp>
      <p:sp>
        <p:nvSpPr>
          <p:cNvPr id="24" name="Rectangle 23"/>
          <p:cNvSpPr/>
          <p:nvPr/>
        </p:nvSpPr>
        <p:spPr>
          <a:xfrm>
            <a:off x="107562" y="927429"/>
            <a:ext cx="849853" cy="1698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212199" y="290462"/>
            <a:ext cx="874311" cy="939747"/>
            <a:chOff x="68229" y="129092"/>
            <a:chExt cx="1303527" cy="1430765"/>
          </a:xfrm>
        </p:grpSpPr>
        <p:pic>
          <p:nvPicPr>
            <p:cNvPr id="26" name="Picture 1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48" r="6148"/>
            <a:stretch>
              <a:fillRect/>
            </a:stretch>
          </p:blipFill>
          <p:spPr bwMode="auto">
            <a:xfrm>
              <a:off x="148755" y="129092"/>
              <a:ext cx="1138142" cy="1323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>
              <a:off x="68229" y="1258643"/>
              <a:ext cx="1303527" cy="3012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24" y="1454148"/>
            <a:ext cx="7049658" cy="497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65002" y="2345192"/>
            <a:ext cx="2334419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endParaRPr lang="fr-CH" sz="1600" b="1" dirty="0">
              <a:solidFill>
                <a:prstClr val="white"/>
              </a:solidFill>
              <a:latin typeface="Ebrima"/>
            </a:endParaRP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white"/>
                </a:solidFill>
                <a:latin typeface="Ebrima"/>
              </a:rPr>
              <a:t>Expert coaches &amp; mentors  </a:t>
            </a:r>
            <a:endParaRPr lang="en-US" sz="1600" dirty="0" smtClean="0">
              <a:solidFill>
                <a:prstClr val="white"/>
              </a:solidFill>
              <a:latin typeface="Ebrima"/>
            </a:endParaRP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white"/>
              </a:solidFill>
              <a:latin typeface="Ebrima"/>
            </a:endParaRP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white"/>
                </a:solidFill>
                <a:latin typeface="Ebrima"/>
              </a:rPr>
              <a:t>Peer-to-peer </a:t>
            </a:r>
            <a:r>
              <a:rPr lang="en-US" sz="1600" dirty="0">
                <a:solidFill>
                  <a:prstClr val="white"/>
                </a:solidFill>
                <a:latin typeface="Ebrima"/>
              </a:rPr>
              <a:t>learning </a:t>
            </a:r>
            <a:r>
              <a:rPr lang="en-US" sz="1600" dirty="0" smtClean="0">
                <a:solidFill>
                  <a:prstClr val="white"/>
                </a:solidFill>
                <a:latin typeface="Ebrima"/>
              </a:rPr>
              <a:t>&amp; sharing</a:t>
            </a:r>
            <a:r>
              <a:rPr lang="en-GB" sz="1600" dirty="0">
                <a:solidFill>
                  <a:prstClr val="white"/>
                </a:solidFill>
                <a:latin typeface="Ebrima"/>
              </a:rPr>
              <a:t> </a:t>
            </a:r>
            <a:endParaRPr lang="en-US" sz="1600" dirty="0">
              <a:solidFill>
                <a:prstClr val="white"/>
              </a:solidFill>
              <a:latin typeface="Ebrima"/>
            </a:endParaRPr>
          </a:p>
          <a:p>
            <a:pPr defTabSz="457200"/>
            <a:endParaRPr lang="en-GB" sz="1600" dirty="0" smtClean="0">
              <a:solidFill>
                <a:prstClr val="white"/>
              </a:solidFill>
              <a:latin typeface="Ebrima"/>
            </a:endParaRPr>
          </a:p>
          <a:p>
            <a:pPr marL="285750" indent="-285750" defTabSz="457200">
              <a:buFont typeface="Wingdings" panose="05000000000000000000" pitchFamily="2" charset="2"/>
              <a:buChar char="Ø"/>
            </a:pPr>
            <a:r>
              <a:rPr lang="en-GB" sz="1600" b="1" dirty="0" smtClean="0">
                <a:solidFill>
                  <a:prstClr val="white"/>
                </a:solidFill>
                <a:latin typeface="Ebrima"/>
              </a:rPr>
              <a:t>Reaching</a:t>
            </a:r>
            <a:r>
              <a:rPr lang="en-GB" sz="1600" b="1" dirty="0">
                <a:solidFill>
                  <a:prstClr val="white"/>
                </a:solidFill>
                <a:latin typeface="Ebrima"/>
              </a:rPr>
              <a:t>, engaging &amp; training thousands of people within &amp; across </a:t>
            </a:r>
            <a:r>
              <a:rPr lang="en-GB" sz="1600" b="1" dirty="0" smtClean="0">
                <a:solidFill>
                  <a:prstClr val="white"/>
                </a:solidFill>
                <a:latin typeface="Ebrima"/>
              </a:rPr>
              <a:t>countries</a:t>
            </a:r>
            <a:endParaRPr lang="en-US" sz="1600" b="1" dirty="0">
              <a:solidFill>
                <a:prstClr val="white"/>
              </a:solidFill>
              <a:latin typeface="Ebrima"/>
            </a:endParaRPr>
          </a:p>
          <a:p>
            <a:pPr defTabSz="457200"/>
            <a:endParaRPr lang="en-US" sz="1600" dirty="0">
              <a:solidFill>
                <a:prstClr val="white"/>
              </a:solidFill>
              <a:latin typeface="Ebrima"/>
            </a:endParaRPr>
          </a:p>
          <a:p>
            <a:pPr defTabSz="457200"/>
            <a:r>
              <a:rPr lang="en-US" dirty="0">
                <a:solidFill>
                  <a:prstClr val="black"/>
                </a:solidFill>
              </a:rPr>
              <a:t> </a:t>
            </a:r>
          </a:p>
          <a:p>
            <a:pPr defTabSz="45720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86511" y="1454148"/>
            <a:ext cx="31519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dirty="0">
                <a:solidFill>
                  <a:prstClr val="white"/>
                </a:solidFill>
              </a:rPr>
              <a:t>Foundation in Mental Health, Human Rights &amp; Recovery</a:t>
            </a:r>
          </a:p>
          <a:p>
            <a:pPr defTabSz="457200"/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34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331640" y="620688"/>
            <a:ext cx="5743377" cy="28892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rgbClr val="0092CC"/>
                </a:solidFill>
                <a:ea typeface="+mj-ea"/>
                <a:cs typeface="+mj-cs"/>
              </a:rPr>
              <a:t>Guidance: Good, promising &amp; emerging services &amp; supports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07562" y="927429"/>
            <a:ext cx="849853" cy="1698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284208" y="404664"/>
            <a:ext cx="831408" cy="906290"/>
            <a:chOff x="68229" y="129092"/>
            <a:chExt cx="1303527" cy="1430765"/>
          </a:xfrm>
        </p:grpSpPr>
        <p:pic>
          <p:nvPicPr>
            <p:cNvPr id="26" name="Picture 1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48" r="6148"/>
            <a:stretch>
              <a:fillRect/>
            </a:stretch>
          </p:blipFill>
          <p:spPr bwMode="auto">
            <a:xfrm>
              <a:off x="148755" y="129092"/>
              <a:ext cx="1138142" cy="1323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>
              <a:off x="68229" y="1258643"/>
              <a:ext cx="1303527" cy="3012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256241" y="1873592"/>
            <a:ext cx="348742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dirty="0" smtClean="0">
                <a:solidFill>
                  <a:srgbClr val="0070C0"/>
                </a:solidFill>
                <a:latin typeface="Ebrima"/>
              </a:rPr>
              <a:t>Services &amp; supports </a:t>
            </a:r>
            <a:r>
              <a:rPr lang="en-US" b="1" dirty="0">
                <a:solidFill>
                  <a:srgbClr val="0070C0"/>
                </a:solidFill>
                <a:latin typeface="Ebrima"/>
              </a:rPr>
              <a:t>that</a:t>
            </a:r>
            <a:r>
              <a:rPr lang="en-US" b="1" dirty="0" smtClean="0">
                <a:solidFill>
                  <a:srgbClr val="0070C0"/>
                </a:solidFill>
                <a:latin typeface="Ebrima"/>
              </a:rPr>
              <a:t>:</a:t>
            </a:r>
          </a:p>
          <a:p>
            <a:pPr defTabSz="457200"/>
            <a:endParaRPr lang="en-US" sz="200" b="1" dirty="0">
              <a:solidFill>
                <a:srgbClr val="0070C0"/>
              </a:solidFill>
              <a:latin typeface="Ebrima"/>
            </a:endParaRP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  <a:latin typeface="Ebrima"/>
              </a:rPr>
              <a:t>Operate </a:t>
            </a:r>
            <a:r>
              <a:rPr lang="en-US" dirty="0">
                <a:solidFill>
                  <a:srgbClr val="0070C0"/>
                </a:solidFill>
                <a:latin typeface="Ebrima"/>
              </a:rPr>
              <a:t>without coercion</a:t>
            </a: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  <a:latin typeface="Ebrima"/>
              </a:rPr>
              <a:t>R</a:t>
            </a:r>
            <a:r>
              <a:rPr lang="en-US" dirty="0" smtClean="0">
                <a:solidFill>
                  <a:srgbClr val="0070C0"/>
                </a:solidFill>
                <a:latin typeface="Ebrima"/>
              </a:rPr>
              <a:t>espond </a:t>
            </a:r>
            <a:r>
              <a:rPr lang="en-US" dirty="0">
                <a:solidFill>
                  <a:srgbClr val="0070C0"/>
                </a:solidFill>
                <a:latin typeface="Ebrima"/>
              </a:rPr>
              <a:t>to people’s needs</a:t>
            </a: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  <a:latin typeface="Ebrima"/>
              </a:rPr>
              <a:t>S</a:t>
            </a:r>
            <a:r>
              <a:rPr lang="en-US" dirty="0" smtClean="0">
                <a:solidFill>
                  <a:srgbClr val="0070C0"/>
                </a:solidFill>
                <a:latin typeface="Ebrima"/>
              </a:rPr>
              <a:t>upport </a:t>
            </a:r>
            <a:r>
              <a:rPr lang="en-US" dirty="0">
                <a:solidFill>
                  <a:srgbClr val="0070C0"/>
                </a:solidFill>
                <a:latin typeface="Ebrima"/>
              </a:rPr>
              <a:t>recovery</a:t>
            </a: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  <a:latin typeface="Ebrima"/>
              </a:rPr>
              <a:t>Promote </a:t>
            </a:r>
            <a:r>
              <a:rPr lang="en-US" dirty="0">
                <a:solidFill>
                  <a:srgbClr val="0070C0"/>
                </a:solidFill>
                <a:latin typeface="Ebrima"/>
              </a:rPr>
              <a:t>autonomy </a:t>
            </a:r>
            <a:r>
              <a:rPr lang="en-US" dirty="0" smtClean="0">
                <a:solidFill>
                  <a:srgbClr val="0070C0"/>
                </a:solidFill>
                <a:latin typeface="Ebrima"/>
              </a:rPr>
              <a:t>&amp; inclusion </a:t>
            </a:r>
            <a:r>
              <a:rPr lang="en-US" sz="1600" dirty="0">
                <a:solidFill>
                  <a:srgbClr val="0070C0"/>
                </a:solidFill>
                <a:latin typeface="Ebrima"/>
              </a:rPr>
              <a:t> </a:t>
            </a:r>
          </a:p>
          <a:p>
            <a:pPr defTabSz="457200"/>
            <a:endParaRPr lang="en-US" sz="1600" dirty="0">
              <a:solidFill>
                <a:srgbClr val="0070C0"/>
              </a:solidFill>
              <a:latin typeface="Ebrima"/>
            </a:endParaRPr>
          </a:p>
          <a:p>
            <a:pPr defTabSz="457200"/>
            <a:r>
              <a:rPr lang="en-US" b="1" dirty="0" smtClean="0">
                <a:solidFill>
                  <a:srgbClr val="0070C0"/>
                </a:solidFill>
                <a:latin typeface="Ebrima"/>
              </a:rPr>
              <a:t>Evaluation of services </a:t>
            </a:r>
            <a:r>
              <a:rPr lang="en-US" b="1" dirty="0">
                <a:solidFill>
                  <a:srgbClr val="0070C0"/>
                </a:solidFill>
                <a:latin typeface="Ebrima"/>
              </a:rPr>
              <a:t>&amp; supports</a:t>
            </a:r>
            <a:r>
              <a:rPr lang="en-US" b="1" dirty="0" smtClean="0">
                <a:solidFill>
                  <a:srgbClr val="0070C0"/>
                </a:solidFill>
                <a:latin typeface="Ebrima"/>
              </a:rPr>
              <a:t>:</a:t>
            </a:r>
          </a:p>
          <a:p>
            <a:pPr defTabSz="457200"/>
            <a:endParaRPr lang="en-US" sz="200" b="1" dirty="0">
              <a:solidFill>
                <a:srgbClr val="0070C0"/>
              </a:solidFill>
              <a:latin typeface="Ebrima"/>
            </a:endParaRP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  <a:latin typeface="Ebrima"/>
              </a:rPr>
              <a:t>C</a:t>
            </a:r>
            <a:r>
              <a:rPr lang="en-US" dirty="0" smtClean="0">
                <a:solidFill>
                  <a:srgbClr val="0070C0"/>
                </a:solidFill>
                <a:latin typeface="Ebrima"/>
              </a:rPr>
              <a:t>osts</a:t>
            </a:r>
            <a:endParaRPr lang="en-US" dirty="0">
              <a:solidFill>
                <a:srgbClr val="0070C0"/>
              </a:solidFill>
              <a:latin typeface="Ebrima"/>
            </a:endParaRP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  <a:latin typeface="Ebrima"/>
              </a:rPr>
              <a:t>O</a:t>
            </a:r>
            <a:r>
              <a:rPr lang="en-US" dirty="0" smtClean="0">
                <a:solidFill>
                  <a:srgbClr val="0070C0"/>
                </a:solidFill>
                <a:latin typeface="Ebrima"/>
              </a:rPr>
              <a:t>utcomes</a:t>
            </a:r>
            <a:endParaRPr lang="en-US" dirty="0">
              <a:solidFill>
                <a:srgbClr val="0070C0"/>
              </a:solidFill>
              <a:latin typeface="Ebrima"/>
            </a:endParaRP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  <a:latin typeface="Ebrima"/>
              </a:rPr>
              <a:t>S</a:t>
            </a:r>
            <a:r>
              <a:rPr lang="en-US" dirty="0" smtClean="0">
                <a:solidFill>
                  <a:srgbClr val="0070C0"/>
                </a:solidFill>
                <a:latin typeface="Ebrima"/>
              </a:rPr>
              <a:t>ustainability</a:t>
            </a:r>
            <a:endParaRPr lang="en-US" dirty="0">
              <a:solidFill>
                <a:srgbClr val="0070C0"/>
              </a:solidFill>
              <a:latin typeface="Ebrima"/>
            </a:endParaRPr>
          </a:p>
          <a:p>
            <a:pPr marL="285750" indent="-285750" defTabSz="4572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70C0"/>
                </a:solidFill>
                <a:latin typeface="Ebrima"/>
              </a:rPr>
              <a:t>Transferability </a:t>
            </a:r>
            <a:r>
              <a:rPr lang="en-US" dirty="0">
                <a:solidFill>
                  <a:srgbClr val="0070C0"/>
                </a:solidFill>
              </a:rPr>
              <a:t> </a:t>
            </a:r>
            <a:endParaRPr lang="en-US" dirty="0">
              <a:solidFill>
                <a:srgbClr val="0070C0"/>
              </a:solidFill>
              <a:latin typeface="Ebrima"/>
            </a:endParaRPr>
          </a:p>
          <a:p>
            <a:pPr defTabSz="457200"/>
            <a:endParaRPr lang="en-US" sz="1600" dirty="0">
              <a:solidFill>
                <a:srgbClr val="183C5C">
                  <a:lumMod val="40000"/>
                  <a:lumOff val="60000"/>
                </a:srgbClr>
              </a:solidFill>
              <a:latin typeface="Ebrima"/>
            </a:endParaRPr>
          </a:p>
          <a:p>
            <a:pPr marL="285750" indent="-285750" defTabSz="457200">
              <a:buFont typeface="Wingdings" panose="05000000000000000000" pitchFamily="2" charset="2"/>
              <a:buChar char="v"/>
            </a:pPr>
            <a:endParaRPr lang="en-US" sz="1600" dirty="0">
              <a:solidFill>
                <a:srgbClr val="183C5C">
                  <a:lumMod val="40000"/>
                  <a:lumOff val="60000"/>
                </a:srgbClr>
              </a:solidFill>
              <a:latin typeface="Ebrim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586" y="1844824"/>
            <a:ext cx="5143578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022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2684" y="1522354"/>
            <a:ext cx="3618615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2400" kern="0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marL="285750" lvl="1" indent="-285750" defTabSz="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latin typeface="Ebrima"/>
              </a:rPr>
              <a:t>Providing individualised peer support within services and the community</a:t>
            </a:r>
          </a:p>
          <a:p>
            <a:pPr marL="285750" lvl="1" indent="-285750" defTabSz="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70C0"/>
              </a:solidFill>
              <a:latin typeface="Ebrima"/>
            </a:endParaRPr>
          </a:p>
          <a:p>
            <a:pPr marL="285750" lvl="1" indent="-285750" defTabSz="4572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70C0"/>
              </a:solidFill>
              <a:latin typeface="Ebrima"/>
            </a:endParaRPr>
          </a:p>
          <a:p>
            <a:pPr marL="285750" lvl="1" indent="-285750" defTabSz="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70C0"/>
                </a:solidFill>
                <a:latin typeface="Ebrima"/>
              </a:rPr>
              <a:t>Setting up and running peer support groups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endParaRPr lang="en-GB" sz="2400" kern="0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lvl="1"/>
            <a:endParaRPr lang="fr-CH" sz="8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lvl="1"/>
            <a:endParaRPr lang="fr-CH" sz="800" kern="0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lvl="1"/>
            <a:endParaRPr lang="fr-CH" sz="8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lvl="1"/>
            <a:endParaRPr lang="en-GB" sz="800" kern="0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ea typeface="宋体" pitchFamily="2" charset="-122"/>
              <a:cs typeface="Calibri" pitchFamily="34" charset="0"/>
            </a:endParaRPr>
          </a:p>
        </p:txBody>
      </p:sp>
      <p:sp>
        <p:nvSpPr>
          <p:cNvPr id="9" name="Title 7"/>
          <p:cNvSpPr txBox="1">
            <a:spLocks/>
          </p:cNvSpPr>
          <p:nvPr/>
        </p:nvSpPr>
        <p:spPr bwMode="gray">
          <a:xfrm>
            <a:off x="1260312" y="432121"/>
            <a:ext cx="6120000" cy="720000"/>
          </a:xfrm>
          <a:prstGeom prst="rect">
            <a:avLst/>
          </a:prstGeom>
        </p:spPr>
        <p:txBody>
          <a:bodyPr vert="horz" lIns="18000" tIns="0" rIns="36000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0092CC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2CC"/>
                </a:solidFill>
                <a:effectLst/>
                <a:uLnTx/>
                <a:uFillTx/>
                <a:latin typeface="Ebrima"/>
                <a:ea typeface="+mj-ea"/>
                <a:cs typeface="+mj-cs"/>
              </a:rPr>
              <a:t>Guidance on peer</a:t>
            </a:r>
            <a:r>
              <a:rPr kumimoji="0" lang="en-US" sz="2900" b="1" i="0" u="none" strike="noStrike" kern="1200" cap="none" spc="0" normalizeH="0" noProof="0" dirty="0" smtClean="0">
                <a:ln>
                  <a:noFill/>
                </a:ln>
                <a:solidFill>
                  <a:srgbClr val="0092CC"/>
                </a:solidFill>
                <a:effectLst/>
                <a:uLnTx/>
                <a:uFillTx/>
                <a:latin typeface="Ebrima"/>
                <a:ea typeface="+mj-ea"/>
                <a:cs typeface="+mj-cs"/>
              </a:rPr>
              <a:t> supports &amp; services</a:t>
            </a:r>
            <a:endParaRPr kumimoji="0" lang="en-US" sz="2900" b="1" i="0" u="none" strike="noStrike" kern="1200" cap="none" spc="0" normalizeH="0" baseline="0" noProof="0" dirty="0">
              <a:ln>
                <a:noFill/>
              </a:ln>
              <a:solidFill>
                <a:srgbClr val="0092CC"/>
              </a:solidFill>
              <a:effectLst/>
              <a:uLnTx/>
              <a:uFillTx/>
              <a:latin typeface="Ebrima"/>
              <a:ea typeface="+mj-ea"/>
              <a:cs typeface="+mj-cs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12200" y="360113"/>
            <a:ext cx="903416" cy="908647"/>
            <a:chOff x="68229" y="129092"/>
            <a:chExt cx="1303527" cy="1430765"/>
          </a:xfrm>
        </p:grpSpPr>
        <p:pic>
          <p:nvPicPr>
            <p:cNvPr id="11" name="Picture 1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48" r="6148"/>
            <a:stretch>
              <a:fillRect/>
            </a:stretch>
          </p:blipFill>
          <p:spPr bwMode="auto">
            <a:xfrm>
              <a:off x="148755" y="129092"/>
              <a:ext cx="1138142" cy="1323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68229" y="1258643"/>
              <a:ext cx="1303527" cy="301214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27303"/>
            <a:ext cx="1876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5829">
            <a:off x="5745664" y="1909229"/>
            <a:ext cx="2315479" cy="3289168"/>
          </a:xfrm>
          <a:prstGeom prst="rect">
            <a:avLst/>
          </a:prstGeom>
          <a:noFill/>
          <a:ln w="19050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53868">
            <a:off x="4194455" y="1907254"/>
            <a:ext cx="2234357" cy="3165338"/>
          </a:xfrm>
          <a:prstGeom prst="rect">
            <a:avLst/>
          </a:prstGeom>
          <a:noFill/>
          <a:ln w="19050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36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70027" y="432201"/>
            <a:ext cx="6120000" cy="720000"/>
          </a:xfrm>
        </p:spPr>
        <p:txBody>
          <a:bodyPr/>
          <a:lstStyle/>
          <a:p>
            <a:r>
              <a:rPr lang="en-US" dirty="0" smtClean="0"/>
              <a:t>Assessing &amp; improving quality and rights in services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107562" y="927429"/>
            <a:ext cx="849853" cy="1698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40192" y="397387"/>
            <a:ext cx="831408" cy="871373"/>
            <a:chOff x="68229" y="129092"/>
            <a:chExt cx="1303527" cy="1430765"/>
          </a:xfrm>
        </p:grpSpPr>
        <p:pic>
          <p:nvPicPr>
            <p:cNvPr id="26" name="Picture 1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48" r="6148"/>
            <a:stretch>
              <a:fillRect/>
            </a:stretch>
          </p:blipFill>
          <p:spPr bwMode="auto">
            <a:xfrm>
              <a:off x="148755" y="129092"/>
              <a:ext cx="1138142" cy="1323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27" name="Rectangle 26"/>
            <p:cNvSpPr/>
            <p:nvPr/>
          </p:nvSpPr>
          <p:spPr>
            <a:xfrm>
              <a:off x="68229" y="1258643"/>
              <a:ext cx="1303527" cy="3012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US">
                <a:solidFill>
                  <a:prstClr val="white"/>
                </a:solidFill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447" y="1413489"/>
            <a:ext cx="2696971" cy="3176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1049732" y="2132856"/>
            <a:ext cx="3162228" cy="72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lvl="1" algn="r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200" dirty="0">
                <a:solidFill>
                  <a:srgbClr val="0070C0"/>
                </a:solidFill>
                <a:latin typeface="Ebrima"/>
              </a:rPr>
              <a:t>Assessment toolkit</a:t>
            </a:r>
            <a:endParaRPr lang="en-US" altLang="en-US" sz="3200" dirty="0">
              <a:solidFill>
                <a:srgbClr val="0070C0"/>
              </a:solidFill>
              <a:latin typeface="Ebrima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113104" y="4948262"/>
            <a:ext cx="4915280" cy="128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lvl="1" defTabSz="4572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3200" dirty="0">
                <a:solidFill>
                  <a:srgbClr val="0070C0"/>
                </a:solidFill>
                <a:latin typeface="Ebrima"/>
              </a:rPr>
              <a:t>Guidance - Improving &amp; transforming services</a:t>
            </a:r>
            <a:endParaRPr lang="en-US" altLang="en-US" sz="3200" dirty="0">
              <a:solidFill>
                <a:srgbClr val="0070C0"/>
              </a:solidFill>
              <a:latin typeface="Ebrima"/>
            </a:endParaRP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643945" y="3785468"/>
            <a:ext cx="1975499" cy="2772541"/>
            <a:chOff x="105596268" y="110016758"/>
            <a:chExt cx="1449513" cy="2116732"/>
          </a:xfrm>
        </p:grpSpPr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14899" y="110140155"/>
              <a:ext cx="1430882" cy="19933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6" name="Text Box 7"/>
            <p:cNvSpPr txBox="1">
              <a:spLocks noChangeArrowheads="1"/>
            </p:cNvSpPr>
            <p:nvPr/>
          </p:nvSpPr>
          <p:spPr bwMode="auto">
            <a:xfrm rot="19598719">
              <a:off x="105596268" y="110016758"/>
              <a:ext cx="1078030" cy="2502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fr-CH" altLang="en-US" sz="1200" b="1" dirty="0" smtClean="0">
                  <a:solidFill>
                    <a:srgbClr val="FF0000"/>
                  </a:solidFill>
                  <a:latin typeface="Calibri" pitchFamily="34" charset="0"/>
                  <a:cs typeface="Arial" pitchFamily="34" charset="0"/>
                </a:rPr>
                <a:t>New!</a:t>
              </a:r>
              <a:endParaRPr lang="en-US" altLang="en-US" dirty="0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41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844824"/>
            <a:ext cx="3456383" cy="44529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endParaRPr lang="en-US" altLang="zh-CN" sz="5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ea typeface="宋体" pitchFamily="2" charset="-122"/>
              <a:cs typeface="Calibri" pitchFamily="34" charset="0"/>
            </a:endParaRPr>
          </a:p>
          <a:p>
            <a:pPr marL="285750" lvl="1" defTabSz="457200"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sz="2400" dirty="0" smtClean="0">
                <a:solidFill>
                  <a:srgbClr val="0070C0"/>
                </a:solidFill>
                <a:latin typeface="Ebrima"/>
              </a:rPr>
              <a:t>Setting </a:t>
            </a:r>
            <a:r>
              <a:rPr lang="en-GB" sz="2400" dirty="0">
                <a:solidFill>
                  <a:srgbClr val="0070C0"/>
                </a:solidFill>
                <a:latin typeface="Ebrima"/>
              </a:rPr>
              <a:t>up and operating a civil society organization</a:t>
            </a:r>
          </a:p>
          <a:p>
            <a:pPr marL="285750" lvl="1" defTabSz="457200"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pPr>
            <a:endParaRPr lang="en-GB" sz="2400" dirty="0">
              <a:solidFill>
                <a:srgbClr val="0070C0"/>
              </a:solidFill>
              <a:latin typeface="Ebrima"/>
            </a:endParaRPr>
          </a:p>
          <a:p>
            <a:pPr marL="285750" lvl="1" defTabSz="457200"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rgbClr val="0070C0"/>
                </a:solidFill>
                <a:latin typeface="Ebrima"/>
              </a:rPr>
              <a:t>Conducting advocacy campaigns to integrate human rights in mental health </a:t>
            </a:r>
          </a:p>
          <a:p>
            <a:pPr lvl="1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endParaRPr lang="en-US" altLang="zh-CN" sz="32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  <a:ea typeface="宋体" pitchFamily="2" charset="-122"/>
              <a:cs typeface="Calibri" pitchFamily="34" charset="0"/>
            </a:endParaRPr>
          </a:p>
        </p:txBody>
      </p:sp>
      <p:sp>
        <p:nvSpPr>
          <p:cNvPr id="5" name="Title 7"/>
          <p:cNvSpPr txBox="1">
            <a:spLocks/>
          </p:cNvSpPr>
          <p:nvPr/>
        </p:nvSpPr>
        <p:spPr bwMode="gray">
          <a:xfrm>
            <a:off x="1260312" y="576137"/>
            <a:ext cx="6120000" cy="720000"/>
          </a:xfrm>
          <a:prstGeom prst="rect">
            <a:avLst/>
          </a:prstGeom>
        </p:spPr>
        <p:txBody>
          <a:bodyPr vert="horz" lIns="18000" tIns="0" rIns="36000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0092CC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2CC"/>
                </a:solidFill>
                <a:effectLst/>
                <a:uLnTx/>
                <a:uFillTx/>
                <a:latin typeface="Ebrima"/>
                <a:ea typeface="+mj-ea"/>
                <a:cs typeface="+mj-cs"/>
              </a:rPr>
              <a:t>Guidance on civil society and advocacy</a:t>
            </a:r>
            <a:endParaRPr kumimoji="0" lang="en-US" sz="2900" b="1" i="0" u="none" strike="noStrike" kern="1200" cap="none" spc="0" normalizeH="0" baseline="0" noProof="0" dirty="0">
              <a:ln>
                <a:noFill/>
              </a:ln>
              <a:solidFill>
                <a:srgbClr val="0092CC"/>
              </a:solidFill>
              <a:effectLst/>
              <a:uLnTx/>
              <a:uFillTx/>
              <a:latin typeface="Ebrima"/>
              <a:ea typeface="+mj-ea"/>
              <a:cs typeface="+mj-cs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12200" y="504129"/>
            <a:ext cx="903416" cy="908647"/>
            <a:chOff x="68229" y="129092"/>
            <a:chExt cx="1303527" cy="1430765"/>
          </a:xfrm>
        </p:grpSpPr>
        <p:pic>
          <p:nvPicPr>
            <p:cNvPr id="7" name="Picture 1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48" r="6148"/>
            <a:stretch>
              <a:fillRect/>
            </a:stretch>
          </p:blipFill>
          <p:spPr bwMode="auto">
            <a:xfrm>
              <a:off x="148755" y="129092"/>
              <a:ext cx="1138142" cy="1323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68229" y="1258643"/>
              <a:ext cx="1303527" cy="301214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1319"/>
            <a:ext cx="1876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9548">
            <a:off x="4413982" y="1728456"/>
            <a:ext cx="2213442" cy="3242076"/>
          </a:xfrm>
          <a:prstGeom prst="rect">
            <a:avLst/>
          </a:prstGeom>
          <a:noFill/>
          <a:ln w="19050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8236">
            <a:off x="5678795" y="1955520"/>
            <a:ext cx="2319172" cy="3210244"/>
          </a:xfrm>
          <a:prstGeom prst="rect">
            <a:avLst/>
          </a:prstGeom>
          <a:noFill/>
          <a:ln w="19050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44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\\Wims\hq\GVA11\Home\baudelm\My Documents\A_large_blank_world_map_with_oceans_marked_in_blue_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1196975"/>
            <a:ext cx="9144001" cy="450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1"/>
          <p:cNvSpPr txBox="1">
            <a:spLocks/>
          </p:cNvSpPr>
          <p:nvPr/>
        </p:nvSpPr>
        <p:spPr bwMode="auto">
          <a:xfrm>
            <a:off x="-36512" y="0"/>
            <a:ext cx="798988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0092CC"/>
                </a:solidFill>
                <a:latin typeface="Ebrima"/>
                <a:ea typeface="+mj-ea"/>
                <a:cs typeface="+mj-cs"/>
              </a:rPr>
              <a:t>Implementation in countries</a:t>
            </a:r>
            <a:endParaRPr lang="en-US" altLang="en-US" b="1" dirty="0">
              <a:solidFill>
                <a:srgbClr val="0092CC"/>
              </a:solidFill>
              <a:latin typeface="Ebrima"/>
              <a:ea typeface="+mj-ea"/>
              <a:cs typeface="+mj-cs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388" y="5862638"/>
            <a:ext cx="647700" cy="215900"/>
          </a:xfrm>
          <a:prstGeom prst="roundRect">
            <a:avLst/>
          </a:prstGeom>
          <a:solidFill>
            <a:srgbClr val="00CC66"/>
          </a:solidFill>
          <a:ln>
            <a:solidFill>
              <a:srgbClr val="00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067425" y="5865813"/>
            <a:ext cx="649288" cy="215900"/>
          </a:xfrm>
          <a:prstGeom prst="roundRect">
            <a:avLst/>
          </a:prstGeom>
          <a:solidFill>
            <a:srgbClr val="FF5050"/>
          </a:solidFill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5050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203575" y="5859463"/>
            <a:ext cx="647700" cy="215900"/>
          </a:xfrm>
          <a:prstGeom prst="round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5" name="TextBox 5"/>
          <p:cNvSpPr txBox="1">
            <a:spLocks noChangeArrowheads="1"/>
          </p:cNvSpPr>
          <p:nvPr/>
        </p:nvSpPr>
        <p:spPr bwMode="auto">
          <a:xfrm>
            <a:off x="144463" y="6092825"/>
            <a:ext cx="30591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400" b="1"/>
              <a:t>Countries/States which have already implemented QualityRights</a:t>
            </a:r>
          </a:p>
        </p:txBody>
      </p:sp>
      <p:sp>
        <p:nvSpPr>
          <p:cNvPr id="17416" name="TextBox 9"/>
          <p:cNvSpPr txBox="1">
            <a:spLocks noChangeArrowheads="1"/>
          </p:cNvSpPr>
          <p:nvPr/>
        </p:nvSpPr>
        <p:spPr bwMode="auto">
          <a:xfrm>
            <a:off x="3178175" y="6181725"/>
            <a:ext cx="2679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400" b="1"/>
              <a:t>Countries/States currently implementing QualityRights</a:t>
            </a:r>
          </a:p>
        </p:txBody>
      </p:sp>
      <p:sp>
        <p:nvSpPr>
          <p:cNvPr id="17417" name="TextBox 10"/>
          <p:cNvSpPr txBox="1">
            <a:spLocks noChangeArrowheads="1"/>
          </p:cNvSpPr>
          <p:nvPr/>
        </p:nvSpPr>
        <p:spPr bwMode="auto">
          <a:xfrm>
            <a:off x="6067425" y="6181725"/>
            <a:ext cx="2625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400" b="1"/>
              <a:t>Countries/States planning to implement QualityRights</a:t>
            </a:r>
          </a:p>
        </p:txBody>
      </p:sp>
      <p:sp>
        <p:nvSpPr>
          <p:cNvPr id="17418" name="TextBox 12"/>
          <p:cNvSpPr>
            <a:spLocks noChangeArrowheads="1"/>
          </p:cNvSpPr>
          <p:nvPr/>
        </p:nvSpPr>
        <p:spPr bwMode="auto">
          <a:xfrm>
            <a:off x="6218238" y="3084513"/>
            <a:ext cx="1038225" cy="273050"/>
          </a:xfrm>
          <a:prstGeom prst="roundRect">
            <a:avLst>
              <a:gd name="adj" fmla="val 16667"/>
            </a:avLst>
          </a:prstGeom>
          <a:solidFill>
            <a:srgbClr val="00CC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+mn-lt"/>
              </a:rPr>
              <a:t>Gujarat/India</a:t>
            </a:r>
          </a:p>
        </p:txBody>
      </p:sp>
      <p:sp>
        <p:nvSpPr>
          <p:cNvPr id="17419" name="TextBox 17"/>
          <p:cNvSpPr>
            <a:spLocks noChangeArrowheads="1"/>
          </p:cNvSpPr>
          <p:nvPr/>
        </p:nvSpPr>
        <p:spPr bwMode="auto">
          <a:xfrm>
            <a:off x="1979613" y="1536700"/>
            <a:ext cx="1052512" cy="271463"/>
          </a:xfrm>
          <a:prstGeom prst="roundRect">
            <a:avLst>
              <a:gd name="adj" fmla="val 16667"/>
            </a:avLst>
          </a:prstGeom>
          <a:solidFill>
            <a:srgbClr val="00CC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+mn-lt"/>
              </a:rPr>
              <a:t>Spain/Asturias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1547813" y="4508500"/>
            <a:ext cx="287337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21" name="TextBox 20"/>
          <p:cNvSpPr>
            <a:spLocks noChangeArrowheads="1"/>
          </p:cNvSpPr>
          <p:nvPr/>
        </p:nvSpPr>
        <p:spPr bwMode="auto">
          <a:xfrm>
            <a:off x="1028700" y="4379913"/>
            <a:ext cx="536575" cy="273050"/>
          </a:xfrm>
          <a:prstGeom prst="roundRect">
            <a:avLst>
              <a:gd name="adj" fmla="val 16667"/>
            </a:avLst>
          </a:prstGeom>
          <a:solidFill>
            <a:srgbClr val="00CC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>
                <a:latin typeface="+mn-lt"/>
              </a:rPr>
              <a:t>Chile</a:t>
            </a:r>
          </a:p>
        </p:txBody>
      </p:sp>
      <p:sp>
        <p:nvSpPr>
          <p:cNvPr id="17423" name="TextBox 40"/>
          <p:cNvSpPr>
            <a:spLocks noChangeArrowheads="1"/>
          </p:cNvSpPr>
          <p:nvPr/>
        </p:nvSpPr>
        <p:spPr bwMode="auto">
          <a:xfrm>
            <a:off x="395536" y="3016250"/>
            <a:ext cx="791914" cy="273050"/>
          </a:xfrm>
          <a:prstGeom prst="roundRect">
            <a:avLst>
              <a:gd name="adj" fmla="val 16667"/>
            </a:avLst>
          </a:prstGeom>
          <a:solidFill>
            <a:srgbClr val="00CC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>
                <a:latin typeface="+mn-lt"/>
              </a:rPr>
              <a:t>Jamaica</a:t>
            </a:r>
          </a:p>
        </p:txBody>
      </p:sp>
      <p:cxnSp>
        <p:nvCxnSpPr>
          <p:cNvPr id="1033" name="Straight Arrow Connector 1032"/>
          <p:cNvCxnSpPr/>
          <p:nvPr/>
        </p:nvCxnSpPr>
        <p:spPr>
          <a:xfrm flipH="1">
            <a:off x="1187450" y="3157538"/>
            <a:ext cx="360363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8" name="Straight Arrow Connector 1037"/>
          <p:cNvCxnSpPr/>
          <p:nvPr/>
        </p:nvCxnSpPr>
        <p:spPr>
          <a:xfrm flipV="1">
            <a:off x="4643438" y="2674938"/>
            <a:ext cx="1008062" cy="571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9" name="Straight Arrow Connector 1048"/>
          <p:cNvCxnSpPr/>
          <p:nvPr/>
        </p:nvCxnSpPr>
        <p:spPr>
          <a:xfrm>
            <a:off x="5076825" y="3430588"/>
            <a:ext cx="215900" cy="21431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29" name="TextBox 66"/>
          <p:cNvSpPr>
            <a:spLocks noChangeArrowheads="1"/>
          </p:cNvSpPr>
          <p:nvPr/>
        </p:nvSpPr>
        <p:spPr bwMode="auto">
          <a:xfrm>
            <a:off x="2762250" y="4189413"/>
            <a:ext cx="563563" cy="273050"/>
          </a:xfrm>
          <a:prstGeom prst="roundRect">
            <a:avLst>
              <a:gd name="adj" fmla="val 16667"/>
            </a:avLst>
          </a:prstGeom>
          <a:solidFill>
            <a:srgbClr val="00CC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+mn-lt"/>
              </a:rPr>
              <a:t>Brazil</a:t>
            </a:r>
          </a:p>
        </p:txBody>
      </p:sp>
      <p:cxnSp>
        <p:nvCxnSpPr>
          <p:cNvPr id="38" name="Straight Arrow Connector 37"/>
          <p:cNvCxnSpPr/>
          <p:nvPr/>
        </p:nvCxnSpPr>
        <p:spPr>
          <a:xfrm flipH="1" flipV="1">
            <a:off x="3527425" y="1808163"/>
            <a:ext cx="501650" cy="56197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31" name="TextBox 74"/>
          <p:cNvSpPr>
            <a:spLocks noChangeArrowheads="1"/>
          </p:cNvSpPr>
          <p:nvPr/>
        </p:nvSpPr>
        <p:spPr bwMode="auto">
          <a:xfrm>
            <a:off x="3214688" y="1536700"/>
            <a:ext cx="493712" cy="271463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+mn-lt"/>
              </a:rPr>
              <a:t>Italy</a:t>
            </a:r>
          </a:p>
        </p:txBody>
      </p:sp>
      <p:cxnSp>
        <p:nvCxnSpPr>
          <p:cNvPr id="47" name="Straight Arrow Connector 46"/>
          <p:cNvCxnSpPr>
            <a:endCxn id="17432" idx="1"/>
          </p:cNvCxnSpPr>
          <p:nvPr/>
        </p:nvCxnSpPr>
        <p:spPr>
          <a:xfrm flipV="1">
            <a:off x="4699000" y="2176574"/>
            <a:ext cx="430213" cy="5003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6583363" y="3644900"/>
            <a:ext cx="7969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35" name="TextBox 86"/>
          <p:cNvSpPr>
            <a:spLocks noChangeArrowheads="1"/>
          </p:cNvSpPr>
          <p:nvPr/>
        </p:nvSpPr>
        <p:spPr bwMode="auto">
          <a:xfrm>
            <a:off x="7380287" y="3475038"/>
            <a:ext cx="947737" cy="273050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>
                <a:latin typeface="+mn-lt"/>
              </a:rPr>
              <a:t>Malaysia</a:t>
            </a:r>
          </a:p>
        </p:txBody>
      </p:sp>
      <p:sp>
        <p:nvSpPr>
          <p:cNvPr id="17436" name="TextBox 87"/>
          <p:cNvSpPr>
            <a:spLocks noChangeArrowheads="1"/>
          </p:cNvSpPr>
          <p:nvPr/>
        </p:nvSpPr>
        <p:spPr bwMode="auto">
          <a:xfrm>
            <a:off x="6434138" y="5013325"/>
            <a:ext cx="946150" cy="442913"/>
          </a:xfrm>
          <a:prstGeom prst="roundRect">
            <a:avLst>
              <a:gd name="adj" fmla="val 16667"/>
            </a:avLst>
          </a:prstGeom>
          <a:solidFill>
            <a:srgbClr val="FF505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+mn-lt"/>
              </a:rPr>
              <a:t>Western Australia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 flipH="1" flipV="1">
            <a:off x="2987675" y="1808163"/>
            <a:ext cx="647700" cy="584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Rounded Rectangle 90"/>
          <p:cNvSpPr/>
          <p:nvPr/>
        </p:nvSpPr>
        <p:spPr>
          <a:xfrm>
            <a:off x="1979613" y="1808163"/>
            <a:ext cx="1143000" cy="242887"/>
          </a:xfrm>
          <a:prstGeom prst="roundRect">
            <a:avLst/>
          </a:prstGeom>
          <a:solidFill>
            <a:srgbClr val="FF5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dirty="0">
                <a:solidFill>
                  <a:schemeClr val="tx1"/>
                </a:solidFill>
              </a:rPr>
              <a:t>Spain/Valencia</a:t>
            </a:r>
          </a:p>
        </p:txBody>
      </p:sp>
      <p:cxnSp>
        <p:nvCxnSpPr>
          <p:cNvPr id="54" name="Straight Arrow Connector 53"/>
          <p:cNvCxnSpPr>
            <a:endCxn id="17436" idx="0"/>
          </p:cNvCxnSpPr>
          <p:nvPr/>
        </p:nvCxnSpPr>
        <p:spPr>
          <a:xfrm>
            <a:off x="6888163" y="4645025"/>
            <a:ext cx="19050" cy="3683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Rounded Rectangle 95"/>
          <p:cNvSpPr/>
          <p:nvPr/>
        </p:nvSpPr>
        <p:spPr>
          <a:xfrm>
            <a:off x="3779912" y="1196975"/>
            <a:ext cx="719138" cy="215900"/>
          </a:xfrm>
          <a:prstGeom prst="roundRect">
            <a:avLst/>
          </a:prstGeom>
          <a:solidFill>
            <a:srgbClr val="00CC66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dirty="0">
                <a:solidFill>
                  <a:schemeClr val="tx1"/>
                </a:solidFill>
              </a:rPr>
              <a:t>Albania</a:t>
            </a:r>
          </a:p>
        </p:txBody>
      </p:sp>
      <p:sp>
        <p:nvSpPr>
          <p:cNvPr id="98" name="Rounded Rectangle 97"/>
          <p:cNvSpPr/>
          <p:nvPr/>
        </p:nvSpPr>
        <p:spPr>
          <a:xfrm>
            <a:off x="3776663" y="2959100"/>
            <a:ext cx="701675" cy="261938"/>
          </a:xfrm>
          <a:prstGeom prst="roundRect">
            <a:avLst/>
          </a:prstGeom>
          <a:solidFill>
            <a:srgbClr val="00CC66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dirty="0">
                <a:solidFill>
                  <a:schemeClr val="tx1"/>
                </a:solidFill>
              </a:rPr>
              <a:t>Tunisia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 flipH="1" flipV="1">
            <a:off x="4127500" y="1412875"/>
            <a:ext cx="157163" cy="9715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3956050" y="2674938"/>
            <a:ext cx="73025" cy="26193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Rounded Rectangle 112"/>
          <p:cNvSpPr/>
          <p:nvPr/>
        </p:nvSpPr>
        <p:spPr>
          <a:xfrm>
            <a:off x="8028385" y="3789041"/>
            <a:ext cx="1080119" cy="1040134"/>
          </a:xfrm>
          <a:prstGeom prst="roundRect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 dirty="0">
                <a:solidFill>
                  <a:schemeClr val="tx1"/>
                </a:solidFill>
              </a:rPr>
              <a:t>Pacific Island </a:t>
            </a:r>
            <a:r>
              <a:rPr lang="en-GB" sz="1000" b="1" dirty="0" smtClean="0">
                <a:solidFill>
                  <a:schemeClr val="tx1"/>
                </a:solidFill>
              </a:rPr>
              <a:t>countries</a:t>
            </a:r>
          </a:p>
          <a:p>
            <a:pPr algn="ctr">
              <a:defRPr/>
            </a:pPr>
            <a:r>
              <a:rPr lang="en-US" sz="1000" dirty="0">
                <a:solidFill>
                  <a:schemeClr val="tx1"/>
                </a:solidFill>
              </a:rPr>
              <a:t>Fiji and Tonga, Samoa, Vanuatu and Solomon</a:t>
            </a:r>
          </a:p>
          <a:p>
            <a:pPr algn="ctr">
              <a:defRPr/>
            </a:pPr>
            <a:endParaRPr lang="en-GB" sz="1000" dirty="0">
              <a:solidFill>
                <a:schemeClr val="tx1"/>
              </a:solidFill>
            </a:endParaRPr>
          </a:p>
        </p:txBody>
      </p:sp>
      <p:cxnSp>
        <p:nvCxnSpPr>
          <p:cNvPr id="74" name="Straight Arrow Connector 73"/>
          <p:cNvCxnSpPr/>
          <p:nvPr/>
        </p:nvCxnSpPr>
        <p:spPr>
          <a:xfrm>
            <a:off x="2446338" y="4141788"/>
            <a:ext cx="315912" cy="1841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651500" y="3016250"/>
            <a:ext cx="566738" cy="1651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V="1">
            <a:off x="4284663" y="1741091"/>
            <a:ext cx="546100" cy="7655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5292725" y="2805906"/>
            <a:ext cx="2303611" cy="15319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74"/>
          <p:cNvSpPr>
            <a:spLocks noChangeArrowheads="1"/>
          </p:cNvSpPr>
          <p:nvPr/>
        </p:nvSpPr>
        <p:spPr bwMode="auto">
          <a:xfrm>
            <a:off x="7596192" y="2843934"/>
            <a:ext cx="1096958" cy="272415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 smtClean="0">
                <a:latin typeface="+mn-lt"/>
              </a:rPr>
              <a:t>Afghanistan</a:t>
            </a:r>
            <a:endParaRPr lang="en-GB" altLang="en-US" sz="1000" dirty="0">
              <a:latin typeface="+mn-lt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2004541" y="2294335"/>
            <a:ext cx="1306984" cy="786607"/>
            <a:chOff x="8735928" y="1945481"/>
            <a:chExt cx="1306984" cy="786607"/>
          </a:xfrm>
          <a:solidFill>
            <a:srgbClr val="FFC000"/>
          </a:solidFill>
        </p:grpSpPr>
        <p:sp>
          <p:nvSpPr>
            <p:cNvPr id="9" name="Rounded Rectangle 8"/>
            <p:cNvSpPr/>
            <p:nvPr/>
          </p:nvSpPr>
          <p:spPr>
            <a:xfrm>
              <a:off x="8735928" y="1945481"/>
              <a:ext cx="1306984" cy="786607"/>
            </a:xfrm>
            <a:prstGeom prst="roundRect">
              <a:avLst/>
            </a:prstGeom>
            <a:grp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888049" y="1979753"/>
              <a:ext cx="1080121" cy="707886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fr-CH" sz="1000" b="1" dirty="0" err="1"/>
                <a:t>mhLAP</a:t>
              </a:r>
              <a:r>
                <a:rPr lang="fr-CH" sz="1000" b="1" dirty="0"/>
                <a:t> </a:t>
              </a:r>
              <a:r>
                <a:rPr lang="fr-CH" sz="1000" b="1" dirty="0" smtClean="0"/>
                <a:t>countries </a:t>
              </a:r>
              <a:r>
                <a:rPr lang="fr-CH" sz="1000" dirty="0" smtClean="0"/>
                <a:t>(</a:t>
              </a:r>
              <a:r>
                <a:rPr lang="it-IT" sz="1000" dirty="0" smtClean="0"/>
                <a:t>Nigeria, Ghana, Sierra Leone, Liberia, Gambia)</a:t>
              </a:r>
              <a:endParaRPr lang="it-IT" sz="1000" dirty="0"/>
            </a:p>
          </p:txBody>
        </p:sp>
      </p:grpSp>
      <p:cxnSp>
        <p:nvCxnSpPr>
          <p:cNvPr id="14" name="Straight Arrow Connector 13"/>
          <p:cNvCxnSpPr/>
          <p:nvPr/>
        </p:nvCxnSpPr>
        <p:spPr>
          <a:xfrm>
            <a:off x="2987675" y="3098800"/>
            <a:ext cx="227013" cy="1905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987675" y="3116349"/>
            <a:ext cx="720725" cy="35868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987675" y="3098800"/>
            <a:ext cx="863600" cy="3317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2987675" y="3116349"/>
            <a:ext cx="360362" cy="35868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987675" y="3098800"/>
            <a:ext cx="227013" cy="4575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3203575" y="3537744"/>
            <a:ext cx="257969" cy="1862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49"/>
          <p:cNvSpPr>
            <a:spLocks noChangeArrowheads="1"/>
          </p:cNvSpPr>
          <p:nvPr/>
        </p:nvSpPr>
        <p:spPr bwMode="auto">
          <a:xfrm>
            <a:off x="5654674" y="2420888"/>
            <a:ext cx="1509613" cy="408623"/>
          </a:xfrm>
          <a:prstGeom prst="roundRect">
            <a:avLst>
              <a:gd name="adj" fmla="val 16667"/>
            </a:avLst>
          </a:prstGeom>
          <a:solidFill>
            <a:srgbClr val="00CC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900" dirty="0" smtClean="0">
                <a:latin typeface="+mn-lt"/>
              </a:rPr>
              <a:t>Occupied Palestinian Territories</a:t>
            </a:r>
            <a:endParaRPr lang="en-GB" altLang="en-US" sz="900" dirty="0">
              <a:latin typeface="+mn-lt"/>
            </a:endParaRPr>
          </a:p>
        </p:txBody>
      </p:sp>
      <p:sp>
        <p:nvSpPr>
          <p:cNvPr id="55" name="TextBox 56"/>
          <p:cNvSpPr>
            <a:spLocks noChangeArrowheads="1"/>
          </p:cNvSpPr>
          <p:nvPr/>
        </p:nvSpPr>
        <p:spPr bwMode="auto">
          <a:xfrm>
            <a:off x="5129213" y="3644900"/>
            <a:ext cx="938212" cy="561856"/>
          </a:xfrm>
          <a:prstGeom prst="roundRect">
            <a:avLst>
              <a:gd name="adj" fmla="val 16667"/>
            </a:avLst>
          </a:prstGeom>
          <a:solidFill>
            <a:srgbClr val="00CC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900" dirty="0" smtClean="0">
                <a:latin typeface="+mn-lt"/>
              </a:rPr>
              <a:t>Somaliland Region of Somalia</a:t>
            </a:r>
            <a:endParaRPr lang="en-GB" altLang="en-US" sz="900" dirty="0">
              <a:latin typeface="+mn-lt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206081" y="1536700"/>
            <a:ext cx="437357" cy="5524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35"/>
          <p:cNvSpPr>
            <a:spLocks noChangeArrowheads="1"/>
          </p:cNvSpPr>
          <p:nvPr/>
        </p:nvSpPr>
        <p:spPr bwMode="auto">
          <a:xfrm>
            <a:off x="4599384" y="1196975"/>
            <a:ext cx="820737" cy="273050"/>
          </a:xfrm>
          <a:prstGeom prst="roundRect">
            <a:avLst>
              <a:gd name="adj" fmla="val 16667"/>
            </a:avLst>
          </a:prstGeom>
          <a:solidFill>
            <a:srgbClr val="FF505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 smtClean="0">
                <a:latin typeface="+mn-lt"/>
              </a:rPr>
              <a:t>Lithuania</a:t>
            </a:r>
            <a:endParaRPr lang="en-GB" altLang="en-US" sz="1000" dirty="0">
              <a:latin typeface="+mn-lt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 flipH="1" flipV="1">
            <a:off x="3635375" y="3327583"/>
            <a:ext cx="144538" cy="60880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ounded Rectangle 56"/>
          <p:cNvSpPr/>
          <p:nvPr/>
        </p:nvSpPr>
        <p:spPr>
          <a:xfrm>
            <a:off x="2955925" y="3789040"/>
            <a:ext cx="895350" cy="242887"/>
          </a:xfrm>
          <a:prstGeom prst="roundRect">
            <a:avLst/>
          </a:prstGeom>
          <a:solidFill>
            <a:srgbClr val="FF5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CH" sz="1000" dirty="0" smtClean="0">
                <a:solidFill>
                  <a:schemeClr val="tx1"/>
                </a:solidFill>
              </a:rPr>
              <a:t>Burkina Faso</a:t>
            </a:r>
            <a:endParaRPr lang="en-GB" sz="1000" dirty="0">
              <a:solidFill>
                <a:schemeClr val="tx1"/>
              </a:solidFill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4127500" y="1808163"/>
            <a:ext cx="1524000" cy="48617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22" name="TextBox 35"/>
          <p:cNvSpPr>
            <a:spLocks noChangeArrowheads="1"/>
          </p:cNvSpPr>
          <p:nvPr/>
        </p:nvSpPr>
        <p:spPr bwMode="auto">
          <a:xfrm>
            <a:off x="4830763" y="1479026"/>
            <a:ext cx="820737" cy="273050"/>
          </a:xfrm>
          <a:prstGeom prst="roundRect">
            <a:avLst>
              <a:gd name="adj" fmla="val 16667"/>
            </a:avLst>
          </a:prstGeom>
          <a:solidFill>
            <a:srgbClr val="00CC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+mn-lt"/>
              </a:rPr>
              <a:t>Greece</a:t>
            </a:r>
          </a:p>
        </p:txBody>
      </p:sp>
      <p:sp>
        <p:nvSpPr>
          <p:cNvPr id="61" name="TextBox 74"/>
          <p:cNvSpPr>
            <a:spLocks noChangeArrowheads="1"/>
          </p:cNvSpPr>
          <p:nvPr/>
        </p:nvSpPr>
        <p:spPr bwMode="auto">
          <a:xfrm>
            <a:off x="5669759" y="1615551"/>
            <a:ext cx="764379" cy="272415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 smtClean="0">
                <a:latin typeface="+mn-lt"/>
              </a:rPr>
              <a:t>Croatia</a:t>
            </a:r>
            <a:endParaRPr lang="en-GB" altLang="en-US" sz="1000" dirty="0">
              <a:latin typeface="+mn-lt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4206081" y="2051249"/>
            <a:ext cx="2012157" cy="27735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74"/>
          <p:cNvSpPr>
            <a:spLocks noChangeArrowheads="1"/>
          </p:cNvSpPr>
          <p:nvPr/>
        </p:nvSpPr>
        <p:spPr bwMode="auto">
          <a:xfrm>
            <a:off x="6218238" y="1887967"/>
            <a:ext cx="763587" cy="272415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 smtClean="0">
                <a:latin typeface="+mn-lt"/>
              </a:rPr>
              <a:t>Bosnia</a:t>
            </a:r>
            <a:endParaRPr lang="en-GB" altLang="en-US" sz="1000" dirty="0">
              <a:latin typeface="+mn-lt"/>
            </a:endParaRPr>
          </a:p>
        </p:txBody>
      </p:sp>
      <p:sp>
        <p:nvSpPr>
          <p:cNvPr id="17432" name="TextBox 81"/>
          <p:cNvSpPr>
            <a:spLocks noChangeArrowheads="1"/>
          </p:cNvSpPr>
          <p:nvPr/>
        </p:nvSpPr>
        <p:spPr bwMode="auto">
          <a:xfrm>
            <a:off x="5129213" y="2040366"/>
            <a:ext cx="805656" cy="272415"/>
          </a:xfrm>
          <a:prstGeom prst="roundRect">
            <a:avLst>
              <a:gd name="adj" fmla="val 16667"/>
            </a:avLst>
          </a:prstGeom>
          <a:solidFill>
            <a:srgbClr val="FF505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+mn-lt"/>
              </a:rPr>
              <a:t>Lebanon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4284663" y="1412875"/>
            <a:ext cx="1385096" cy="61129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74"/>
          <p:cNvSpPr>
            <a:spLocks noChangeArrowheads="1"/>
          </p:cNvSpPr>
          <p:nvPr/>
        </p:nvSpPr>
        <p:spPr bwMode="auto">
          <a:xfrm>
            <a:off x="5654674" y="1208392"/>
            <a:ext cx="764379" cy="272415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 smtClean="0">
                <a:latin typeface="+mn-lt"/>
              </a:rPr>
              <a:t>Latvia</a:t>
            </a:r>
            <a:endParaRPr lang="en-GB" altLang="en-US" sz="1000" dirty="0">
              <a:latin typeface="+mn-lt"/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4284663" y="2176574"/>
            <a:ext cx="2697162" cy="21579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74"/>
          <p:cNvSpPr>
            <a:spLocks noChangeArrowheads="1"/>
          </p:cNvSpPr>
          <p:nvPr/>
        </p:nvSpPr>
        <p:spPr bwMode="auto">
          <a:xfrm>
            <a:off x="6998494" y="1914842"/>
            <a:ext cx="763587" cy="272415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 dirty="0" smtClean="0">
                <a:latin typeface="+mn-lt"/>
              </a:rPr>
              <a:t>Bulgaria</a:t>
            </a:r>
            <a:endParaRPr lang="en-GB" altLang="en-US" sz="1000" dirty="0">
              <a:latin typeface="+mn-lt"/>
            </a:endParaRPr>
          </a:p>
        </p:txBody>
      </p:sp>
      <p:sp>
        <p:nvSpPr>
          <p:cNvPr id="65" name="Rounded Rectangle 64"/>
          <p:cNvSpPr/>
          <p:nvPr/>
        </p:nvSpPr>
        <p:spPr>
          <a:xfrm>
            <a:off x="7854155" y="1268760"/>
            <a:ext cx="966318" cy="881669"/>
          </a:xfrm>
          <a:prstGeom prst="roundRect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000" b="1" dirty="0" smtClean="0">
                <a:solidFill>
                  <a:schemeClr val="tx1"/>
                </a:solidFill>
              </a:rPr>
              <a:t>WHO EURO – </a:t>
            </a:r>
          </a:p>
          <a:p>
            <a:pPr algn="ctr">
              <a:defRPr/>
            </a:pPr>
            <a:r>
              <a:rPr lang="en-GB" sz="1000" b="1" dirty="0" smtClean="0">
                <a:solidFill>
                  <a:schemeClr val="tx1"/>
                </a:solidFill>
              </a:rPr>
              <a:t>25 countries</a:t>
            </a:r>
            <a:endParaRPr lang="en-GB" sz="1000" dirty="0">
              <a:solidFill>
                <a:schemeClr val="tx1"/>
              </a:solidFill>
            </a:endParaRPr>
          </a:p>
        </p:txBody>
      </p:sp>
      <p:grpSp>
        <p:nvGrpSpPr>
          <p:cNvPr id="66" name="Group 65"/>
          <p:cNvGrpSpPr/>
          <p:nvPr/>
        </p:nvGrpSpPr>
        <p:grpSpPr>
          <a:xfrm>
            <a:off x="251520" y="188640"/>
            <a:ext cx="921196" cy="936104"/>
            <a:chOff x="68229" y="129092"/>
            <a:chExt cx="1303527" cy="1430765"/>
          </a:xfrm>
        </p:grpSpPr>
        <p:pic>
          <p:nvPicPr>
            <p:cNvPr id="68" name="Picture 1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48" r="6148"/>
            <a:stretch>
              <a:fillRect/>
            </a:stretch>
          </p:blipFill>
          <p:spPr bwMode="auto">
            <a:xfrm>
              <a:off x="148755" y="129092"/>
              <a:ext cx="1138142" cy="1323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sp>
          <p:nvSpPr>
            <p:cNvPr id="69" name="Rectangle 68"/>
            <p:cNvSpPr/>
            <p:nvPr/>
          </p:nvSpPr>
          <p:spPr>
            <a:xfrm>
              <a:off x="68229" y="1258643"/>
              <a:ext cx="1303527" cy="301214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8716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116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1"/>
          <p:cNvGrpSpPr>
            <a:grpSpLocks/>
          </p:cNvGrpSpPr>
          <p:nvPr/>
        </p:nvGrpSpPr>
        <p:grpSpPr bwMode="auto">
          <a:xfrm>
            <a:off x="-107950" y="-180975"/>
            <a:ext cx="2071688" cy="1314450"/>
            <a:chOff x="1581437" y="-113506"/>
            <a:chExt cx="4214526" cy="2543969"/>
          </a:xfrm>
        </p:grpSpPr>
        <p:pic>
          <p:nvPicPr>
            <p:cNvPr id="18438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1437" y="-113506"/>
              <a:ext cx="2951163" cy="2359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439" name="TextBox 2"/>
            <p:cNvSpPr txBox="1">
              <a:spLocks noChangeArrowheads="1"/>
            </p:cNvSpPr>
            <p:nvPr/>
          </p:nvSpPr>
          <p:spPr bwMode="auto">
            <a:xfrm>
              <a:off x="3779838" y="2060575"/>
              <a:ext cx="2016125" cy="3698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fr-FR" altLang="en-US" sz="1800">
                <a:solidFill>
                  <a:srgbClr val="000000"/>
                </a:solidFill>
              </a:endParaRPr>
            </a:p>
          </p:txBody>
        </p:sp>
      </p:grpSp>
      <p:sp>
        <p:nvSpPr>
          <p:cNvPr id="18435" name="TextBox 4"/>
          <p:cNvSpPr>
            <a:spLocks noChangeArrowheads="1"/>
          </p:cNvSpPr>
          <p:nvPr/>
        </p:nvSpPr>
        <p:spPr bwMode="auto">
          <a:xfrm>
            <a:off x="251967" y="989507"/>
            <a:ext cx="4176018" cy="547122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2870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2800" b="1" dirty="0" smtClean="0">
                <a:latin typeface="Calibri" pitchFamily="34" charset="0"/>
                <a:cs typeface="Calibri" pitchFamily="34" charset="0"/>
              </a:rPr>
              <a:t>Activities</a:t>
            </a:r>
            <a:endParaRPr lang="en-CA" altLang="en-US" sz="2800" b="1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spcBef>
                <a:spcPct val="0"/>
              </a:spcBef>
            </a:pPr>
            <a:endParaRPr lang="en-US" altLang="en-US" sz="2000" b="1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spcBef>
                <a:spcPct val="0"/>
              </a:spcBef>
            </a:pPr>
            <a:r>
              <a:rPr lang="en-US" altLang="en-US" sz="2800" dirty="0" smtClean="0">
                <a:latin typeface="Calibri" pitchFamily="34" charset="0"/>
                <a:cs typeface="Calibri" pitchFamily="34" charset="0"/>
              </a:rPr>
              <a:t>QR assessment</a:t>
            </a:r>
          </a:p>
          <a:p>
            <a:pPr marL="285750" indent="-285750">
              <a:spcBef>
                <a:spcPct val="0"/>
              </a:spcBef>
            </a:pPr>
            <a:endParaRPr lang="en-US" altLang="en-US" sz="1800" dirty="0" smtClean="0">
              <a:latin typeface="Calibri" pitchFamily="34" charset="0"/>
              <a:cs typeface="Calibri" pitchFamily="34" charset="0"/>
            </a:endParaRPr>
          </a:p>
          <a:p>
            <a:pPr marL="285750" indent="-285750">
              <a:spcBef>
                <a:spcPct val="0"/>
              </a:spcBef>
            </a:pPr>
            <a:r>
              <a:rPr lang="en-US" altLang="en-US" sz="2800" dirty="0" smtClean="0">
                <a:latin typeface="Calibri" pitchFamily="34" charset="0"/>
                <a:cs typeface="Calibri" pitchFamily="34" charset="0"/>
              </a:rPr>
              <a:t>Service change plans</a:t>
            </a:r>
          </a:p>
          <a:p>
            <a:pPr marL="285750" indent="-285750">
              <a:spcBef>
                <a:spcPct val="0"/>
              </a:spcBef>
            </a:pPr>
            <a:endParaRPr lang="en-US" altLang="en-US" sz="1800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spcBef>
                <a:spcPct val="0"/>
              </a:spcBef>
            </a:pPr>
            <a:r>
              <a:rPr lang="en-GB" altLang="en-US" sz="2800" dirty="0" smtClean="0">
                <a:latin typeface="Calibri" pitchFamily="34" charset="0"/>
                <a:cs typeface="Calibri" pitchFamily="34" charset="0"/>
              </a:rPr>
              <a:t>Training on </a:t>
            </a:r>
            <a:r>
              <a:rPr lang="fr-CH" altLang="en-US" sz="2800" dirty="0" err="1" smtClean="0">
                <a:latin typeface="Calibri" pitchFamily="34" charset="0"/>
                <a:cs typeface="Calibri" pitchFamily="34" charset="0"/>
              </a:rPr>
              <a:t>human</a:t>
            </a:r>
            <a:r>
              <a:rPr lang="fr-CH" altLang="en-US" sz="2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fr-CH" altLang="en-US" sz="2800" dirty="0" err="1">
                <a:latin typeface="Calibri" pitchFamily="34" charset="0"/>
                <a:cs typeface="Calibri" pitchFamily="34" charset="0"/>
              </a:rPr>
              <a:t>rights</a:t>
            </a:r>
            <a:r>
              <a:rPr lang="fr-CH" altLang="en-US" sz="2800" dirty="0">
                <a:latin typeface="Calibri" pitchFamily="34" charset="0"/>
                <a:cs typeface="Calibri" pitchFamily="34" charset="0"/>
              </a:rPr>
              <a:t> and </a:t>
            </a:r>
            <a:r>
              <a:rPr lang="fr-CH" altLang="en-US" sz="2800" dirty="0" err="1" smtClean="0">
                <a:latin typeface="Calibri" pitchFamily="34" charset="0"/>
                <a:cs typeface="Calibri" pitchFamily="34" charset="0"/>
              </a:rPr>
              <a:t>recovery</a:t>
            </a:r>
            <a:endParaRPr lang="fr-CH" altLang="en-US" sz="2800" dirty="0" smtClean="0">
              <a:latin typeface="Calibri" pitchFamily="34" charset="0"/>
              <a:cs typeface="Calibri" pitchFamily="34" charset="0"/>
            </a:endParaRPr>
          </a:p>
          <a:p>
            <a:pPr marL="285750" indent="-285750">
              <a:spcBef>
                <a:spcPct val="0"/>
              </a:spcBef>
            </a:pPr>
            <a:endParaRPr lang="fr-CH" altLang="en-US" sz="1800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spcBef>
                <a:spcPct val="0"/>
              </a:spcBef>
            </a:pPr>
            <a:r>
              <a:rPr lang="fr-CH" altLang="en-US" sz="2800" dirty="0" smtClean="0">
                <a:latin typeface="Calibri" pitchFamily="34" charset="0"/>
                <a:cs typeface="Calibri" pitchFamily="34" charset="0"/>
              </a:rPr>
              <a:t>Peer support </a:t>
            </a:r>
            <a:r>
              <a:rPr lang="fr-CH" altLang="en-US" sz="2800" dirty="0" err="1" smtClean="0">
                <a:latin typeface="Calibri" pitchFamily="34" charset="0"/>
                <a:cs typeface="Calibri" pitchFamily="34" charset="0"/>
              </a:rPr>
              <a:t>workers</a:t>
            </a:r>
            <a:endParaRPr lang="fr-CH" altLang="en-US" sz="2800" dirty="0" smtClean="0">
              <a:latin typeface="Calibri" pitchFamily="34" charset="0"/>
              <a:cs typeface="Calibri" pitchFamily="34" charset="0"/>
            </a:endParaRPr>
          </a:p>
          <a:p>
            <a:pPr marL="285750" indent="-285750">
              <a:spcBef>
                <a:spcPct val="0"/>
              </a:spcBef>
            </a:pPr>
            <a:endParaRPr lang="fr-CH" altLang="en-US" sz="1800" dirty="0" smtClean="0">
              <a:latin typeface="Calibri" pitchFamily="34" charset="0"/>
              <a:cs typeface="Calibri" pitchFamily="34" charset="0"/>
            </a:endParaRPr>
          </a:p>
          <a:p>
            <a:pPr marL="285750" indent="-285750">
              <a:spcBef>
                <a:spcPct val="0"/>
              </a:spcBef>
            </a:pPr>
            <a:r>
              <a:rPr lang="fr-CH" altLang="en-US" sz="2800" dirty="0" smtClean="0">
                <a:latin typeface="Calibri" pitchFamily="34" charset="0"/>
                <a:cs typeface="Calibri" pitchFamily="34" charset="0"/>
              </a:rPr>
              <a:t>Peer support groups</a:t>
            </a:r>
            <a:endParaRPr lang="fr-CH" altLang="en-US" sz="2800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spcBef>
                <a:spcPct val="0"/>
              </a:spcBef>
            </a:pPr>
            <a:endParaRPr lang="fr-CH" altLang="en-US" sz="2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2771775" y="44450"/>
            <a:ext cx="3908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rgbClr val="404040"/>
                </a:solidFill>
                <a:cs typeface="Calibri" pitchFamily="34" charset="0"/>
              </a:rPr>
              <a:t>QualityRights Gujarat</a:t>
            </a:r>
            <a:endParaRPr lang="en-US" altLang="en-US" sz="2800" b="1">
              <a:solidFill>
                <a:srgbClr val="404040"/>
              </a:solidFill>
              <a:cs typeface="Calibri" pitchFamily="34" charset="0"/>
            </a:endParaRPr>
          </a:p>
        </p:txBody>
      </p:sp>
      <p:sp>
        <p:nvSpPr>
          <p:cNvPr id="7" name="TextBox 4"/>
          <p:cNvSpPr>
            <a:spLocks noChangeArrowheads="1"/>
          </p:cNvSpPr>
          <p:nvPr/>
        </p:nvSpPr>
        <p:spPr bwMode="auto">
          <a:xfrm>
            <a:off x="4572000" y="836712"/>
            <a:ext cx="4320480" cy="5690068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102870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2800" b="1" dirty="0">
                <a:latin typeface="Calibri" pitchFamily="34" charset="0"/>
                <a:cs typeface="Calibri" pitchFamily="34" charset="0"/>
              </a:rPr>
              <a:t>Results</a:t>
            </a:r>
          </a:p>
          <a:p>
            <a:pPr marL="171450" indent="-171450"/>
            <a:r>
              <a:rPr lang="en-US" sz="1800" dirty="0" smtClean="0">
                <a:latin typeface="+mn-lt"/>
              </a:rPr>
              <a:t>Important </a:t>
            </a:r>
            <a:r>
              <a:rPr lang="en-US" sz="1800" dirty="0">
                <a:latin typeface="+mn-lt"/>
              </a:rPr>
              <a:t>improvements in </a:t>
            </a:r>
            <a:r>
              <a:rPr lang="en-US" sz="1800" dirty="0" smtClean="0">
                <a:latin typeface="+mn-lt"/>
              </a:rPr>
              <a:t>quality &amp; human </a:t>
            </a:r>
            <a:r>
              <a:rPr lang="en-US" sz="1800" dirty="0">
                <a:latin typeface="+mn-lt"/>
              </a:rPr>
              <a:t>rights </a:t>
            </a:r>
            <a:r>
              <a:rPr lang="en-US" sz="1800" dirty="0" smtClean="0">
                <a:latin typeface="+mn-lt"/>
              </a:rPr>
              <a:t>in services:</a:t>
            </a:r>
          </a:p>
          <a:p>
            <a:pPr marL="285750" indent="-285750">
              <a:buFont typeface="Calibri" panose="020F0502020204030204" pitchFamily="34" charset="0"/>
              <a:buChar char="—"/>
            </a:pPr>
            <a:r>
              <a:rPr lang="en-US" sz="1400" dirty="0" smtClean="0">
                <a:latin typeface="+mn-lt"/>
              </a:rPr>
              <a:t>Physical </a:t>
            </a:r>
            <a:r>
              <a:rPr lang="en-US" sz="1400" dirty="0">
                <a:latin typeface="+mn-lt"/>
              </a:rPr>
              <a:t>and social environment </a:t>
            </a:r>
            <a:endParaRPr lang="en-US" sz="1400" dirty="0" smtClean="0">
              <a:latin typeface="+mn-lt"/>
            </a:endParaRPr>
          </a:p>
          <a:p>
            <a:pPr marL="285750" indent="-285750">
              <a:buFont typeface="Calibri" panose="020F0502020204030204" pitchFamily="34" charset="0"/>
              <a:buChar char="—"/>
            </a:pPr>
            <a:r>
              <a:rPr lang="en-US" sz="1400" dirty="0" smtClean="0">
                <a:latin typeface="+mn-lt"/>
              </a:rPr>
              <a:t>Comprehensive &amp; holistic </a:t>
            </a:r>
            <a:r>
              <a:rPr lang="en-US" sz="1400" dirty="0">
                <a:latin typeface="+mn-lt"/>
              </a:rPr>
              <a:t>approach </a:t>
            </a:r>
            <a:r>
              <a:rPr lang="en-US" sz="1400" dirty="0" smtClean="0">
                <a:latin typeface="+mn-lt"/>
              </a:rPr>
              <a:t>emphasizing </a:t>
            </a:r>
            <a:r>
              <a:rPr lang="en-US" sz="1400" dirty="0">
                <a:latin typeface="+mn-lt"/>
              </a:rPr>
              <a:t>recovery </a:t>
            </a:r>
            <a:r>
              <a:rPr lang="en-US" sz="1400" dirty="0" smtClean="0">
                <a:latin typeface="+mn-lt"/>
              </a:rPr>
              <a:t> &amp; </a:t>
            </a:r>
            <a:r>
              <a:rPr lang="en-US" sz="1400" dirty="0">
                <a:latin typeface="+mn-lt"/>
              </a:rPr>
              <a:t>addressing </a:t>
            </a:r>
            <a:r>
              <a:rPr lang="en-US" sz="1400" dirty="0" smtClean="0">
                <a:latin typeface="+mn-lt"/>
              </a:rPr>
              <a:t>mental </a:t>
            </a:r>
            <a:r>
              <a:rPr lang="en-US" sz="1400" dirty="0">
                <a:latin typeface="+mn-lt"/>
              </a:rPr>
              <a:t>and physical health care needs across the life </a:t>
            </a:r>
            <a:r>
              <a:rPr lang="en-US" sz="1400" dirty="0" smtClean="0">
                <a:latin typeface="+mn-lt"/>
              </a:rPr>
              <a:t>course</a:t>
            </a:r>
            <a:endParaRPr lang="en-US" sz="1400" dirty="0">
              <a:latin typeface="+mn-lt"/>
            </a:endParaRPr>
          </a:p>
          <a:p>
            <a:pPr marL="285750" indent="-285750">
              <a:buFont typeface="Calibri" panose="020F0502020204030204" pitchFamily="34" charset="0"/>
              <a:buChar char="—"/>
            </a:pPr>
            <a:r>
              <a:rPr lang="en-US" sz="1400" dirty="0" smtClean="0">
                <a:latin typeface="+mn-lt"/>
              </a:rPr>
              <a:t>informed </a:t>
            </a:r>
            <a:r>
              <a:rPr lang="en-US" sz="1400" dirty="0">
                <a:latin typeface="+mn-lt"/>
              </a:rPr>
              <a:t>consent, respect for autonomy, </a:t>
            </a:r>
            <a:r>
              <a:rPr lang="en-US" sz="1400" dirty="0" smtClean="0">
                <a:latin typeface="+mn-lt"/>
              </a:rPr>
              <a:t>supported decision </a:t>
            </a:r>
            <a:r>
              <a:rPr lang="en-US" sz="1400" dirty="0">
                <a:latin typeface="+mn-lt"/>
              </a:rPr>
              <a:t>making </a:t>
            </a:r>
          </a:p>
          <a:p>
            <a:pPr marL="285750" indent="-285750">
              <a:buFont typeface="Calibri" panose="020F0502020204030204" pitchFamily="34" charset="0"/>
              <a:buChar char="—"/>
            </a:pPr>
            <a:r>
              <a:rPr lang="en-US" sz="1400" dirty="0" smtClean="0">
                <a:latin typeface="+mn-lt"/>
              </a:rPr>
              <a:t>Reduced use </a:t>
            </a:r>
            <a:r>
              <a:rPr lang="en-US" sz="1400" dirty="0">
                <a:latin typeface="+mn-lt"/>
              </a:rPr>
              <a:t>of violence, coercion </a:t>
            </a:r>
            <a:r>
              <a:rPr lang="en-US" sz="1400" dirty="0" smtClean="0">
                <a:latin typeface="+mn-lt"/>
              </a:rPr>
              <a:t>&amp; abuse</a:t>
            </a:r>
            <a:endParaRPr lang="en-GB" sz="1400" dirty="0">
              <a:latin typeface="+mn-lt"/>
            </a:endParaRPr>
          </a:p>
          <a:p>
            <a:pPr marL="285750" indent="-285750">
              <a:buFont typeface="Calibri" panose="020F0502020204030204" pitchFamily="34" charset="0"/>
              <a:buChar char="—"/>
            </a:pPr>
            <a:r>
              <a:rPr lang="en-US" sz="1400" dirty="0" smtClean="0">
                <a:latin typeface="+mn-lt"/>
              </a:rPr>
              <a:t>Linking people to community based services</a:t>
            </a:r>
          </a:p>
          <a:p>
            <a:pPr marL="285750" indent="-285750">
              <a:buFont typeface="Calibri" panose="020F0502020204030204" pitchFamily="34" charset="0"/>
              <a:buChar char="—"/>
            </a:pPr>
            <a:endParaRPr lang="en-US" sz="800" dirty="0" smtClean="0">
              <a:latin typeface="+mn-lt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+mn-lt"/>
              </a:rPr>
              <a:t>Major </a:t>
            </a:r>
            <a:r>
              <a:rPr lang="en-US" sz="1800" dirty="0">
                <a:latin typeface="+mn-lt"/>
              </a:rPr>
              <a:t>shifts in attitudes </a:t>
            </a:r>
            <a:r>
              <a:rPr lang="en-US" sz="1800" dirty="0" smtClean="0">
                <a:latin typeface="+mn-lt"/>
              </a:rPr>
              <a:t>concerning coercion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sz="800" dirty="0">
              <a:latin typeface="+mn-lt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800" dirty="0">
                <a:latin typeface="+mn-lt"/>
              </a:rPr>
              <a:t>Reduced stigma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sz="800" dirty="0">
              <a:latin typeface="+mn-lt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800" dirty="0">
                <a:latin typeface="+mn-lt"/>
              </a:rPr>
              <a:t>Greater empowerment of people using the </a:t>
            </a:r>
            <a:r>
              <a:rPr lang="en-US" sz="1800" dirty="0" smtClean="0">
                <a:latin typeface="+mn-lt"/>
              </a:rPr>
              <a:t>services</a:t>
            </a:r>
          </a:p>
        </p:txBody>
      </p:sp>
    </p:spTree>
    <p:extLst>
      <p:ext uri="{BB962C8B-B14F-4D97-AF65-F5344CB8AC3E}">
        <p14:creationId xmlns:p14="http://schemas.microsoft.com/office/powerpoint/2010/main" val="130171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>
          <a:xfrm>
            <a:off x="35496" y="1628378"/>
            <a:ext cx="9001125" cy="4392910"/>
          </a:xfrm>
        </p:spPr>
        <p:txBody>
          <a:bodyPr/>
          <a:lstStyle/>
          <a:p>
            <a:pPr>
              <a:buSzPct val="90000"/>
              <a:buFont typeface="Wingdings" panose="05000000000000000000" pitchFamily="2" charset="2"/>
              <a:buChar char="v"/>
            </a:pPr>
            <a:endParaRPr lang="en-GB" sz="4800" dirty="0" smtClean="0"/>
          </a:p>
          <a:p>
            <a:pPr marL="0" indent="0" algn="ctr">
              <a:buSzPct val="90000"/>
              <a:buNone/>
            </a:pPr>
            <a:r>
              <a:rPr lang="en-GB" sz="4800" b="1" dirty="0" smtClean="0"/>
              <a:t>Thank you!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353188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WHO PPT color scheme 2016">
      <a:dk1>
        <a:sysClr val="windowText" lastClr="000000"/>
      </a:dk1>
      <a:lt1>
        <a:sysClr val="window" lastClr="FFFFFF"/>
      </a:lt1>
      <a:dk2>
        <a:srgbClr val="009CDE"/>
      </a:dk2>
      <a:lt2>
        <a:srgbClr val="F3F3F3"/>
      </a:lt2>
      <a:accent1>
        <a:srgbClr val="009CDE"/>
      </a:accent1>
      <a:accent2>
        <a:srgbClr val="183C5C"/>
      </a:accent2>
      <a:accent3>
        <a:srgbClr val="66C4EB"/>
      </a:accent3>
      <a:accent4>
        <a:srgbClr val="9B9B9B"/>
      </a:accent4>
      <a:accent5>
        <a:srgbClr val="CCEBF8"/>
      </a:accent5>
      <a:accent6>
        <a:srgbClr val="C9C9C9"/>
      </a:accent6>
      <a:hlink>
        <a:srgbClr val="009CDE"/>
      </a:hlink>
      <a:folHlink>
        <a:srgbClr val="B2B2B2"/>
      </a:folHlink>
    </a:clrScheme>
    <a:fontScheme name="WHO Fonts PPT 2016">
      <a:majorFont>
        <a:latin typeface="Ebrima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WHO PPT color scheme 2016">
        <a:dk1>
          <a:sysClr val="windowText" lastClr="000000"/>
        </a:dk1>
        <a:lt1>
          <a:sysClr val="window" lastClr="FFFFFF"/>
        </a:lt1>
        <a:dk2>
          <a:srgbClr val="009CDE"/>
        </a:dk2>
        <a:lt2>
          <a:srgbClr val="F3F3F3"/>
        </a:lt2>
        <a:accent1>
          <a:srgbClr val="009CDE"/>
        </a:accent1>
        <a:accent2>
          <a:srgbClr val="183C5C"/>
        </a:accent2>
        <a:accent3>
          <a:srgbClr val="66C4EB"/>
        </a:accent3>
        <a:accent4>
          <a:srgbClr val="9B9B9B"/>
        </a:accent4>
        <a:accent5>
          <a:srgbClr val="CCEBF8"/>
        </a:accent5>
        <a:accent6>
          <a:srgbClr val="C9C9C9"/>
        </a:accent6>
        <a:hlink>
          <a:srgbClr val="009CDE"/>
        </a:hlink>
        <a:folHlink>
          <a:srgbClr val="B2B2B2"/>
        </a:folHlink>
      </a:clrScheme>
    </a:extraClrScheme>
  </a:extraClrSchemeLst>
  <a:custClrLst>
    <a:custClr name="WHO Blue">
      <a:srgbClr val="009CDE"/>
    </a:custClr>
    <a:custClr name="blank">
      <a:srgbClr val="FFFFFF"/>
    </a:custClr>
    <a:custClr name="blank">
      <a:srgbClr val="FFFFFF"/>
    </a:custClr>
    <a:custClr name="blank">
      <a:srgbClr val="FFFFFF"/>
    </a:custClr>
    <a:custClr name="WHO Indigo 01">
      <a:srgbClr val="09164D"/>
    </a:custClr>
    <a:custClr name="WHO Indigo 02">
      <a:srgbClr val="1A4164"/>
    </a:custClr>
    <a:custClr name="WHO Indigo 03">
      <a:srgbClr val="486783"/>
    </a:custClr>
    <a:custClr name="WHO Indigo 04">
      <a:srgbClr val="768DA2"/>
    </a:custClr>
    <a:custClr name="WHO Indigo 05">
      <a:srgbClr val="A3B3C1"/>
    </a:custClr>
    <a:custClr name="WHO Indigo 06">
      <a:srgbClr val="E8ECEF"/>
    </a:custClr>
    <a:custClr name="WHO Grey 01">
      <a:srgbClr val="9B9B9B"/>
    </a:custClr>
    <a:custClr name="WHO Grey 02">
      <a:srgbClr val="C9C9C9"/>
    </a:custClr>
    <a:custClr name="WHO Grey 03">
      <a:srgbClr val="F2F2F2"/>
    </a:custClr>
    <a:custClr name="blank">
      <a:srgbClr val="FFFFFF"/>
    </a:custClr>
    <a:custClr name="WHO Birchgreen 01">
      <a:srgbClr val="29811B"/>
    </a:custClr>
    <a:custClr name="WHO Birchgreen 02">
      <a:srgbClr val="7ABC32"/>
    </a:custClr>
    <a:custClr name="WHO Birchgreen 03">
      <a:srgbClr val="95C95B"/>
    </a:custClr>
    <a:custClr name="WHO Birchgreen 04">
      <a:srgbClr val="AFD784"/>
    </a:custClr>
    <a:custClr name="WHO Birchgreen 05">
      <a:srgbClr val="CAE4AD"/>
    </a:custClr>
    <a:custClr name="WHO Birchgreen 06">
      <a:srgbClr val="F2F8EA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WHO Savannah 01">
      <a:srgbClr val="966100"/>
    </a:custClr>
    <a:custClr name="WHO Savannah 02">
      <a:srgbClr val="AF8100"/>
    </a:custClr>
    <a:custClr name="WHO Savannah 03">
      <a:srgbClr val="BF9A33"/>
    </a:custClr>
    <a:custClr name="WHO Savannah 04">
      <a:srgbClr val="CFB366"/>
    </a:custClr>
    <a:custClr name="WHO Savannah 05">
      <a:srgbClr val="DFCD99"/>
    </a:custClr>
    <a:custClr name="WHO Savannah 06">
      <a:srgbClr val="F7F2E5"/>
    </a:custClr>
    <a:custClr name="WHO Purple 01">
      <a:srgbClr val="761302"/>
    </a:custClr>
    <a:custClr name="WHO Purple 02">
      <a:srgbClr val="8F3807"/>
    </a:custClr>
    <a:custClr name="WHO Purple 03">
      <a:srgbClr val="A56039"/>
    </a:custClr>
    <a:custClr name="blank">
      <a:srgbClr val="FFFFFF"/>
    </a:custClr>
    <a:custClr name="WHO Heat 01">
      <a:srgbClr val="B54606"/>
    </a:custClr>
    <a:custClr name="WHO Heat 02">
      <a:srgbClr val="D46112"/>
    </a:custClr>
    <a:custClr name="WHO Heat 03">
      <a:srgbClr val="DD8141"/>
    </a:custClr>
    <a:custClr name="WHO Heat 04">
      <a:srgbClr val="E5A071"/>
    </a:custClr>
    <a:custClr name="WHO Heat 05">
      <a:srgbClr val="EEC0A0"/>
    </a:custClr>
    <a:custClr name="WHO Heat 06">
      <a:srgbClr val="FBEFE7"/>
    </a:custClr>
    <a:custClr name="WHO Purple 04">
      <a:srgbClr val="BC886A"/>
    </a:custClr>
    <a:custClr name="WHO Purple 05">
      <a:srgbClr val="D2AF9C"/>
    </a:custClr>
    <a:custClr name="WHO Purple 06">
      <a:srgbClr val="F4EBE6"/>
    </a:custClr>
    <a:custClr name="blank">
      <a:srgbClr val="FFFFFF"/>
    </a:custClr>
    <a:custClr name="WHO Wood 01">
      <a:srgbClr val="20521A"/>
    </a:custClr>
    <a:custClr name="WHO Wood 02">
      <a:srgbClr val="2F7D4F"/>
    </a:custClr>
    <a:custClr name="WHO Wood 03">
      <a:srgbClr val="599772"/>
    </a:custClr>
    <a:custClr name="WHO Wood 04">
      <a:srgbClr val="82B195"/>
    </a:custClr>
    <a:custClr name="WHO Wood 05">
      <a:srgbClr val="ACCBB9"/>
    </a:custClr>
    <a:custClr name="WHO Wood 06">
      <a:srgbClr val="EAF2ED"/>
    </a:custClr>
  </a:custClr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5E3C1D809DFD4CA245D0C6A65A453A" ma:contentTypeVersion="0" ma:contentTypeDescription="Create a new document." ma:contentTypeScope="" ma:versionID="b6b8121d0674b80e35b989978c092dc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AEB1A92-A873-4C90-810B-75EADBB56052}"/>
</file>

<file path=customXml/itemProps2.xml><?xml version="1.0" encoding="utf-8"?>
<ds:datastoreItem xmlns:ds="http://schemas.openxmlformats.org/officeDocument/2006/customXml" ds:itemID="{6B283024-CB40-4423-8032-2E9BFE329AB1}"/>
</file>

<file path=customXml/itemProps3.xml><?xml version="1.0" encoding="utf-8"?>
<ds:datastoreItem xmlns:ds="http://schemas.openxmlformats.org/officeDocument/2006/customXml" ds:itemID="{17093F71-3506-4412-8B20-462ED651F232}"/>
</file>

<file path=docProps/app.xml><?xml version="1.0" encoding="utf-8"?>
<Properties xmlns="http://schemas.openxmlformats.org/officeDocument/2006/extended-properties" xmlns:vt="http://schemas.openxmlformats.org/officeDocument/2006/docPropsVTypes">
  <TotalTime>7750</TotalTime>
  <Words>502</Words>
  <Application>Microsoft Office PowerPoint</Application>
  <PresentationFormat>On-screen Show (4:3)</PresentationFormat>
  <Paragraphs>155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1_Office Theme</vt:lpstr>
      <vt:lpstr>PowerPoint Presentation</vt:lpstr>
      <vt:lpstr>PowerPoint Presentation</vt:lpstr>
      <vt:lpstr>Face-to-face training modules</vt:lpstr>
      <vt:lpstr>PowerPoint Presentation</vt:lpstr>
      <vt:lpstr>QualityRights e-training</vt:lpstr>
      <vt:lpstr>PowerPoint Presentation</vt:lpstr>
      <vt:lpstr>PowerPoint Presentation</vt:lpstr>
      <vt:lpstr>Assessing &amp; improving quality and rights in services</vt:lpstr>
      <vt:lpstr>PowerPoint Presentation</vt:lpstr>
      <vt:lpstr>PowerPoint Presentation</vt:lpstr>
      <vt:lpstr>PowerPoint Presentation</vt:lpstr>
      <vt:lpstr>PowerPoint Presentation</vt:lpstr>
    </vt:vector>
  </TitlesOfParts>
  <Company>WHO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Features of online training platform</dc:title>
  <dc:creator>DREW BOLD, Nathalie Jane</dc:creator>
  <cp:lastModifiedBy>FUNK, Michelle Karen</cp:lastModifiedBy>
  <cp:revision>581</cp:revision>
  <cp:lastPrinted>2018-01-23T14:53:37Z</cp:lastPrinted>
  <dcterms:created xsi:type="dcterms:W3CDTF">2016-01-21T15:21:50Z</dcterms:created>
  <dcterms:modified xsi:type="dcterms:W3CDTF">2018-02-14T10:05:44Z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0x010100A55E3C1D809DFD4CA245D0C6A65A453A</vt:lpwstr>
  </property>
</Properties>
</file>